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4" r:id="rId4"/>
  </p:sldMasterIdLst>
  <p:notesMasterIdLst>
    <p:notesMasterId r:id="rId67"/>
  </p:notesMasterIdLst>
  <p:sldIdLst>
    <p:sldId id="256" r:id="rId5"/>
    <p:sldId id="259" r:id="rId6"/>
    <p:sldId id="257" r:id="rId7"/>
    <p:sldId id="294" r:id="rId8"/>
    <p:sldId id="295" r:id="rId9"/>
    <p:sldId id="296" r:id="rId10"/>
    <p:sldId id="288" r:id="rId11"/>
    <p:sldId id="289" r:id="rId12"/>
    <p:sldId id="290" r:id="rId13"/>
    <p:sldId id="291" r:id="rId14"/>
    <p:sldId id="292" r:id="rId15"/>
    <p:sldId id="293" r:id="rId16"/>
    <p:sldId id="286" r:id="rId17"/>
    <p:sldId id="345" r:id="rId18"/>
    <p:sldId id="266" r:id="rId19"/>
    <p:sldId id="324" r:id="rId20"/>
    <p:sldId id="337" r:id="rId21"/>
    <p:sldId id="327" r:id="rId22"/>
    <p:sldId id="300" r:id="rId23"/>
    <p:sldId id="305" r:id="rId24"/>
    <p:sldId id="338" r:id="rId25"/>
    <p:sldId id="307" r:id="rId26"/>
    <p:sldId id="339" r:id="rId27"/>
    <p:sldId id="321" r:id="rId28"/>
    <p:sldId id="308" r:id="rId29"/>
    <p:sldId id="342" r:id="rId30"/>
    <p:sldId id="309" r:id="rId31"/>
    <p:sldId id="328" r:id="rId32"/>
    <p:sldId id="310" r:id="rId33"/>
    <p:sldId id="331" r:id="rId34"/>
    <p:sldId id="311" r:id="rId35"/>
    <p:sldId id="325" r:id="rId36"/>
    <p:sldId id="312" r:id="rId37"/>
    <p:sldId id="335" r:id="rId38"/>
    <p:sldId id="301" r:id="rId39"/>
    <p:sldId id="298" r:id="rId40"/>
    <p:sldId id="313" r:id="rId41"/>
    <p:sldId id="332" r:id="rId42"/>
    <p:sldId id="306" r:id="rId43"/>
    <p:sldId id="333" r:id="rId44"/>
    <p:sldId id="315" r:id="rId45"/>
    <p:sldId id="326" r:id="rId46"/>
    <p:sldId id="314" r:id="rId47"/>
    <p:sldId id="330" r:id="rId48"/>
    <p:sldId id="317" r:id="rId49"/>
    <p:sldId id="318" r:id="rId50"/>
    <p:sldId id="329" r:id="rId51"/>
    <p:sldId id="316" r:id="rId52"/>
    <p:sldId id="336" r:id="rId53"/>
    <p:sldId id="319" r:id="rId54"/>
    <p:sldId id="341" r:id="rId55"/>
    <p:sldId id="320" r:id="rId56"/>
    <p:sldId id="340" r:id="rId57"/>
    <p:sldId id="334" r:id="rId58"/>
    <p:sldId id="299" r:id="rId59"/>
    <p:sldId id="302" r:id="rId60"/>
    <p:sldId id="304" r:id="rId61"/>
    <p:sldId id="322" r:id="rId62"/>
    <p:sldId id="323" r:id="rId63"/>
    <p:sldId id="343" r:id="rId64"/>
    <p:sldId id="344" r:id="rId65"/>
    <p:sldId id="297" r:id="rId66"/>
  </p:sldIdLst>
  <p:sldSz cx="9144000" cy="5143500" type="screen16x9"/>
  <p:notesSz cx="7010400" cy="9296400"/>
  <p:embeddedFontLst>
    <p:embeddedFont>
      <p:font typeface="DM Sans" pitchFamily="2" charset="0"/>
      <p:regular r:id="rId68"/>
      <p:bold r:id="rId69"/>
      <p:italic r:id="rId70"/>
      <p:boldItalic r:id="rId71"/>
    </p:embeddedFont>
    <p:embeddedFont>
      <p:font typeface="Roboto Condensed Light" panose="02000000000000000000" pitchFamily="2" charset="0"/>
      <p:regular r:id="rId72"/>
      <p:italic r:id="rId7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2880">
          <p15:clr>
            <a:srgbClr val="9AA0A6"/>
          </p15:clr>
        </p15:guide>
        <p15:guide id="2" pos="553">
          <p15:clr>
            <a:srgbClr val="9AA0A6"/>
          </p15:clr>
        </p15:guide>
        <p15:guide id="3" orient="horz" pos="648">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45A2A06-55A9-40D5-8620-CB6C2F400165}">
  <a:tblStyle styleId="{245A2A06-55A9-40D5-8620-CB6C2F400165}"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9538294-DA9F-4167-A6FD-C601F511776D}"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62" autoAdjust="0"/>
    <p:restoredTop sz="94660"/>
  </p:normalViewPr>
  <p:slideViewPr>
    <p:cSldViewPr snapToGrid="0">
      <p:cViewPr varScale="1">
        <p:scale>
          <a:sx n="78" d="100"/>
          <a:sy n="78" d="100"/>
        </p:scale>
        <p:origin x="1036" y="68"/>
      </p:cViewPr>
      <p:guideLst>
        <p:guide pos="2880"/>
        <p:guide pos="553"/>
        <p:guide orient="horz" pos="648"/>
      </p:guideLst>
    </p:cSldViewPr>
  </p:slideViewPr>
  <p:notesTextViewPr>
    <p:cViewPr>
      <p:scale>
        <a:sx n="1" d="1"/>
        <a:sy n="1" d="1"/>
      </p:scale>
      <p:origin x="0" y="0"/>
    </p:cViewPr>
  </p:notesTextViewPr>
  <p:sorterViewPr>
    <p:cViewPr>
      <p:scale>
        <a:sx n="100" d="100"/>
        <a:sy n="100" d="100"/>
      </p:scale>
      <p:origin x="0" y="-288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1.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font" Target="fonts/font2.fntdata"/><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font" Target="fonts/font5.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font" Target="fonts/font3.fntdata"/><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font" Target="fonts/font6.fntdata"/><Relationship Id="rId7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Richard A." userId="3f363a18-7761-42fa-809e-a73b8aa4f4c4" providerId="ADAL" clId="{9694434F-48C1-44DB-A94D-3C2207FE601C}"/>
    <pc:docChg chg="modSld">
      <pc:chgData name="Lee, Richard A." userId="3f363a18-7761-42fa-809e-a73b8aa4f4c4" providerId="ADAL" clId="{9694434F-48C1-44DB-A94D-3C2207FE601C}" dt="2026-09-27T05:24:18.465" v="4" actId="1076"/>
      <pc:docMkLst>
        <pc:docMk/>
      </pc:docMkLst>
      <pc:sldChg chg="addSp modSp">
        <pc:chgData name="Lee, Richard A." userId="3f363a18-7761-42fa-809e-a73b8aa4f4c4" providerId="ADAL" clId="{9694434F-48C1-44DB-A94D-3C2207FE601C}" dt="2026-09-06T03:31:19.586" v="1"/>
        <pc:sldMkLst>
          <pc:docMk/>
          <pc:sldMk cId="548264696" sldId="291"/>
        </pc:sldMkLst>
        <pc:spChg chg="add mod">
          <ac:chgData name="Lee, Richard A." userId="3f363a18-7761-42fa-809e-a73b8aa4f4c4" providerId="ADAL" clId="{9694434F-48C1-44DB-A94D-3C2207FE601C}" dt="2026-09-06T03:31:19.586" v="1"/>
          <ac:spMkLst>
            <pc:docMk/>
            <pc:sldMk cId="548264696" sldId="291"/>
            <ac:spMk id="3" creationId="{CD1BE819-7953-5A12-10BB-BF3258CFA4D5}"/>
          </ac:spMkLst>
        </pc:spChg>
      </pc:sldChg>
      <pc:sldChg chg="addSp delSp modSp">
        <pc:chgData name="Lee, Richard A." userId="3f363a18-7761-42fa-809e-a73b8aa4f4c4" providerId="ADAL" clId="{9694434F-48C1-44DB-A94D-3C2207FE601C}" dt="2026-09-06T03:42:20.391" v="3"/>
        <pc:sldMkLst>
          <pc:docMk/>
          <pc:sldMk cId="3481457404" sldId="315"/>
        </pc:sldMkLst>
      </pc:sldChg>
      <pc:sldChg chg="modSp mod">
        <pc:chgData name="Lee, Richard A." userId="3f363a18-7761-42fa-809e-a73b8aa4f4c4" providerId="ADAL" clId="{9694434F-48C1-44DB-A94D-3C2207FE601C}" dt="2026-09-27T05:24:18.465" v="4" actId="1076"/>
        <pc:sldMkLst>
          <pc:docMk/>
          <pc:sldMk cId="2612617876" sldId="344"/>
        </pc:sldMkLst>
        <pc:spChg chg="mod">
          <ac:chgData name="Lee, Richard A." userId="3f363a18-7761-42fa-809e-a73b8aa4f4c4" providerId="ADAL" clId="{9694434F-48C1-44DB-A94D-3C2207FE601C}" dt="2026-09-27T05:24:18.465" v="4" actId="1076"/>
          <ac:spMkLst>
            <pc:docMk/>
            <pc:sldMk cId="2612617876" sldId="344"/>
            <ac:spMk id="5" creationId="{0936485A-341D-0D5C-453F-040E4A747F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lIns="93177" tIns="46589" rIns="93177" bIns="46589"/>
          <a:lstStyle/>
          <a:p>
            <a:endParaRPr lang="en-US"/>
          </a:p>
        </p:txBody>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8"/>
        <p:cNvGrpSpPr/>
        <p:nvPr/>
      </p:nvGrpSpPr>
      <p:grpSpPr>
        <a:xfrm>
          <a:off x="0" y="0"/>
          <a:ext cx="0" cy="0"/>
          <a:chOff x="0" y="0"/>
          <a:chExt cx="0" cy="0"/>
        </a:xfrm>
      </p:grpSpPr>
      <p:sp>
        <p:nvSpPr>
          <p:cNvPr id="5409" name="Google Shape;5409;g6e37ab1b13_0_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10" name="Google Shape;5410;g6e37ab1b13_0_1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9"/>
        <p:cNvGrpSpPr/>
        <p:nvPr/>
      </p:nvGrpSpPr>
      <p:grpSpPr>
        <a:xfrm>
          <a:off x="0" y="0"/>
          <a:ext cx="0" cy="0"/>
          <a:chOff x="0" y="0"/>
          <a:chExt cx="0" cy="0"/>
        </a:xfrm>
      </p:grpSpPr>
      <p:sp>
        <p:nvSpPr>
          <p:cNvPr id="5450" name="Google Shape;5450;g641c363e48_0_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51" name="Google Shape;5451;g641c363e48_0_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p:cNvGrpSpPr/>
        <p:nvPr/>
      </p:nvGrpSpPr>
      <p:grpSpPr>
        <a:xfrm>
          <a:off x="0" y="0"/>
          <a:ext cx="0" cy="0"/>
          <a:chOff x="0" y="0"/>
          <a:chExt cx="0" cy="0"/>
        </a:xfrm>
      </p:grpSpPr>
      <p:sp>
        <p:nvSpPr>
          <p:cNvPr id="5428" name="Google Shape;5428;g6429b67912_0_1484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0">
          <a:extLst>
            <a:ext uri="{FF2B5EF4-FFF2-40B4-BE49-F238E27FC236}">
              <a16:creationId xmlns:a16="http://schemas.microsoft.com/office/drawing/2014/main" id="{7B293453-E659-76BF-8023-98107E6CFAEB}"/>
            </a:ext>
          </a:extLst>
        </p:cNvPr>
        <p:cNvGrpSpPr/>
        <p:nvPr/>
      </p:nvGrpSpPr>
      <p:grpSpPr>
        <a:xfrm>
          <a:off x="0" y="0"/>
          <a:ext cx="0" cy="0"/>
          <a:chOff x="0" y="0"/>
          <a:chExt cx="0" cy="0"/>
        </a:xfrm>
      </p:grpSpPr>
      <p:sp>
        <p:nvSpPr>
          <p:cNvPr id="5641" name="Google Shape;5641;g641c363e48_0_15:notes">
            <a:extLst>
              <a:ext uri="{FF2B5EF4-FFF2-40B4-BE49-F238E27FC236}">
                <a16:creationId xmlns:a16="http://schemas.microsoft.com/office/drawing/2014/main" id="{0A5B3D80-D69E-4D2B-DEA1-86D46CFC9F2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642" name="Google Shape;5642;g641c363e48_0_15:notes">
            <a:extLst>
              <a:ext uri="{FF2B5EF4-FFF2-40B4-BE49-F238E27FC236}">
                <a16:creationId xmlns:a16="http://schemas.microsoft.com/office/drawing/2014/main" id="{6EEED43F-7CC7-3829-FA7B-FE7728AF0D7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273961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2">
          <a:extLst>
            <a:ext uri="{FF2B5EF4-FFF2-40B4-BE49-F238E27FC236}">
              <a16:creationId xmlns:a16="http://schemas.microsoft.com/office/drawing/2014/main" id="{FF9598EF-9A2C-E711-D957-DC1A49294EB2}"/>
            </a:ext>
          </a:extLst>
        </p:cNvPr>
        <p:cNvGrpSpPr/>
        <p:nvPr/>
      </p:nvGrpSpPr>
      <p:grpSpPr>
        <a:xfrm>
          <a:off x="0" y="0"/>
          <a:ext cx="0" cy="0"/>
          <a:chOff x="0" y="0"/>
          <a:chExt cx="0" cy="0"/>
        </a:xfrm>
      </p:grpSpPr>
      <p:sp>
        <p:nvSpPr>
          <p:cNvPr id="6003" name="Google Shape;6003;g641c363e48_0_35:notes">
            <a:extLst>
              <a:ext uri="{FF2B5EF4-FFF2-40B4-BE49-F238E27FC236}">
                <a16:creationId xmlns:a16="http://schemas.microsoft.com/office/drawing/2014/main" id="{BAEEF06A-C192-8533-8309-268D665C17D9}"/>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004" name="Google Shape;6004;g641c363e48_0_35:notes">
            <a:extLst>
              <a:ext uri="{FF2B5EF4-FFF2-40B4-BE49-F238E27FC236}">
                <a16:creationId xmlns:a16="http://schemas.microsoft.com/office/drawing/2014/main" id="{0F4AF7A3-1697-6FFA-145D-D4601DC24BF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524704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2">
          <a:extLst>
            <a:ext uri="{FF2B5EF4-FFF2-40B4-BE49-F238E27FC236}">
              <a16:creationId xmlns:a16="http://schemas.microsoft.com/office/drawing/2014/main" id="{37A744FD-68C0-27D6-25A4-2E2E70AD549B}"/>
            </a:ext>
          </a:extLst>
        </p:cNvPr>
        <p:cNvGrpSpPr/>
        <p:nvPr/>
      </p:nvGrpSpPr>
      <p:grpSpPr>
        <a:xfrm>
          <a:off x="0" y="0"/>
          <a:ext cx="0" cy="0"/>
          <a:chOff x="0" y="0"/>
          <a:chExt cx="0" cy="0"/>
        </a:xfrm>
      </p:grpSpPr>
      <p:sp>
        <p:nvSpPr>
          <p:cNvPr id="6003" name="Google Shape;6003;g641c363e48_0_35:notes">
            <a:extLst>
              <a:ext uri="{FF2B5EF4-FFF2-40B4-BE49-F238E27FC236}">
                <a16:creationId xmlns:a16="http://schemas.microsoft.com/office/drawing/2014/main" id="{FE83D77E-B18E-9B22-C5E0-4E0056CCDE4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004" name="Google Shape;6004;g641c363e48_0_35:notes">
            <a:extLst>
              <a:ext uri="{FF2B5EF4-FFF2-40B4-BE49-F238E27FC236}">
                <a16:creationId xmlns:a16="http://schemas.microsoft.com/office/drawing/2014/main" id="{71221261-9400-F0E7-42D9-DF6C6492E18C}"/>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4118418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8E9D2225-2D17-D0B0-E765-02BFF01F3A26}"/>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0DEF5E34-1151-2F53-E378-44F36DDEE84E}"/>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D1D18C2B-0CF8-8B3C-6210-D1A709A53E1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053604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2EEA356C-DF06-6940-4FAA-C980475A8685}"/>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94AEACF6-9B60-ADF1-A934-DD0B2721F45F}"/>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77631D8B-8325-6B56-D8B5-B0D674753B89}"/>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173784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523D6FB6-1FB8-4FE2-CCD7-50C61482C99B}"/>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A3D302E1-8585-AF8E-63E1-FA82FBB5E05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EF1E892D-EF9B-00A8-06AA-537538004E5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468005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3B103F2-9B4B-9942-0122-D40B70CD6912}"/>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BC22F4E4-4C96-110E-AB5C-A765605D757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E8C76766-C97D-6158-58D0-E5706268F209}"/>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20035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F28DEC30-48D9-DE06-36D4-4160321DF19C}"/>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E7704290-C2E9-2F7B-CB63-13C4C9EAB2EF}"/>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BA2AFDDA-E858-5A81-749B-79C40FB96DAB}"/>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360797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8277968C-ADF9-3F63-98D7-6B4149E52811}"/>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8EE613E4-F3AF-286D-7CF4-625893C7E46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A6574DD9-09A5-A98D-3685-075FC7D7B70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16496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0">
          <a:extLst>
            <a:ext uri="{FF2B5EF4-FFF2-40B4-BE49-F238E27FC236}">
              <a16:creationId xmlns:a16="http://schemas.microsoft.com/office/drawing/2014/main" id="{66E37118-B06D-12C3-2479-376A3A4329E9}"/>
            </a:ext>
          </a:extLst>
        </p:cNvPr>
        <p:cNvGrpSpPr/>
        <p:nvPr/>
      </p:nvGrpSpPr>
      <p:grpSpPr>
        <a:xfrm>
          <a:off x="0" y="0"/>
          <a:ext cx="0" cy="0"/>
          <a:chOff x="0" y="0"/>
          <a:chExt cx="0" cy="0"/>
        </a:xfrm>
      </p:grpSpPr>
      <p:sp>
        <p:nvSpPr>
          <p:cNvPr id="5641" name="Google Shape;5641;g641c363e48_0_15:notes">
            <a:extLst>
              <a:ext uri="{FF2B5EF4-FFF2-40B4-BE49-F238E27FC236}">
                <a16:creationId xmlns:a16="http://schemas.microsoft.com/office/drawing/2014/main" id="{06562987-1338-9FE8-2B0C-DE95098F293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642" name="Google Shape;5642;g641c363e48_0_15:notes">
            <a:extLst>
              <a:ext uri="{FF2B5EF4-FFF2-40B4-BE49-F238E27FC236}">
                <a16:creationId xmlns:a16="http://schemas.microsoft.com/office/drawing/2014/main" id="{7264A10B-6BF8-35BB-C012-837BAF060DA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074970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4E9BEC66-BA36-32C2-34A1-53C3AC8281EC}"/>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C9FC04B0-5A8A-D7E3-6866-92F14122C4C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F2EB8D9D-A030-B184-1551-688A8FD9103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137430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1"/>
        <p:cNvGrpSpPr/>
        <p:nvPr/>
      </p:nvGrpSpPr>
      <p:grpSpPr>
        <a:xfrm>
          <a:off x="0" y="0"/>
          <a:ext cx="0" cy="0"/>
          <a:chOff x="0" y="0"/>
          <a:chExt cx="0" cy="0"/>
        </a:xfrm>
      </p:grpSpPr>
      <p:sp>
        <p:nvSpPr>
          <p:cNvPr id="5892" name="Google Shape;5892;g641c363e48_0_3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893" name="Google Shape;5893;g641c363e48_0_30: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9">
          <a:extLst>
            <a:ext uri="{FF2B5EF4-FFF2-40B4-BE49-F238E27FC236}">
              <a16:creationId xmlns:a16="http://schemas.microsoft.com/office/drawing/2014/main" id="{62D07D40-AB67-1D79-71CB-76DF3C5BCFE3}"/>
            </a:ext>
          </a:extLst>
        </p:cNvPr>
        <p:cNvGrpSpPr/>
        <p:nvPr/>
      </p:nvGrpSpPr>
      <p:grpSpPr>
        <a:xfrm>
          <a:off x="0" y="0"/>
          <a:ext cx="0" cy="0"/>
          <a:chOff x="0" y="0"/>
          <a:chExt cx="0" cy="0"/>
        </a:xfrm>
      </p:grpSpPr>
      <p:sp>
        <p:nvSpPr>
          <p:cNvPr id="5450" name="Google Shape;5450;g641c363e48_0_5:notes">
            <a:extLst>
              <a:ext uri="{FF2B5EF4-FFF2-40B4-BE49-F238E27FC236}">
                <a16:creationId xmlns:a16="http://schemas.microsoft.com/office/drawing/2014/main" id="{4137B8D2-E904-8C85-44BB-6DE6D904527F}"/>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51" name="Google Shape;5451;g641c363e48_0_5:notes">
            <a:extLst>
              <a:ext uri="{FF2B5EF4-FFF2-40B4-BE49-F238E27FC236}">
                <a16:creationId xmlns:a16="http://schemas.microsoft.com/office/drawing/2014/main" id="{F704CD3A-0CFA-79FD-5808-E70963D3D42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8164863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F4553C1-4AAA-52BB-A3FF-BD5F490D1FF2}"/>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C6947903-4D1C-02E9-FADB-CB67CF3E221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1655EED0-1F8C-D615-82C7-34553164788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7050356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23B595F0-E9FC-60B9-FEB8-6A3A28EF547E}"/>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9FB96286-0497-BD87-E8D4-00E8BA203F5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D728567F-91E4-04C4-2CEB-64E8366623DC}"/>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4101629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0BE6A3C1-CDD3-452C-659F-62F52E5F4487}"/>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43950D88-29A3-F64C-00B7-704A539EAE7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019801BF-891C-E5A5-7357-3D713068515B}"/>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797657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5D5FEBDB-45B6-4911-A7AA-547680353D16}"/>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6C99A0D7-F779-9EB7-A6D7-D8DECE075006}"/>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3EBCDDE8-0693-53F2-9ACE-AC0482298ED8}"/>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377427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BA3CED4B-1741-7038-63CD-10ADABCFB398}"/>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B7095B8A-32B8-052B-B01A-2CFE0212215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FC056EB8-C59F-B1E7-C157-EC9B891F42F4}"/>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810268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4607FB70-CF76-7280-4B4E-2E182B28B02E}"/>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9E44A6A9-283E-18FD-3B94-687C22AC644F}"/>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5055E139-A652-6E5D-3F84-FD2A6363B8A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2566087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271A3BCC-D030-631B-674A-8ABA21F2864F}"/>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B38AF6B5-3098-A176-5E74-CDED9E27978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1711A4E7-AE84-557D-74EE-F3918354EA5C}"/>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7729464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8DF9309B-8AD2-79F2-0C35-0BA39870F437}"/>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847CEB4F-D0EF-2CB1-9692-253BF7346BE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8D7C7D9E-DF4F-DCCB-BB47-AA8DD91F9DE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187134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46255737-FC50-D0F8-D99F-D830D7CA13F1}"/>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344D3655-9FE4-DCEF-FB8D-3AF14ECEC93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E15704A0-FB56-DB6F-1319-0A16877B06B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4459718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FCD2786C-2AA0-4A4E-7584-17278F2AB5A8}"/>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C935342C-CD3F-52B5-18F8-E0E35C6721E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5A83EB57-1549-21C4-7C86-B3B4466AA79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41528303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85941037-3846-1EF2-A114-25DF855B8EF8}"/>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A5BBD958-3905-9A9D-EAE4-2088C5C1078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7B3CC01E-874C-BA61-6408-732AE0D739DC}"/>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693016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1CC13BC-8AB1-5E94-EE0F-3DB0CFB57490}"/>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FD2F5CBA-0D94-52AD-F6E6-E588D0FB00B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77062520-82FD-0EAC-1B13-9C5B18DABA9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514524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EEEC265F-D21F-C31B-BCE2-7F41A6F82F43}"/>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94A8EE63-22BD-A723-D334-3834FDF6EDB6}"/>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5A3711E3-AEB2-3D73-44C5-8935F06868B7}"/>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331253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F9922A5E-232B-AB3E-4CEC-3C137DF9CBC2}"/>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031EB08B-2BAA-F363-ABCD-ACDF72005F4E}"/>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25095B08-2B11-4DE0-0263-CBD08A24FEE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41876204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6E6A2D9A-9A0C-191A-A753-DDF2CA3FC1FA}"/>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9D5A7810-BA07-19DC-B859-12C50005919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61A4C461-93DD-BD26-A781-C2A73CC973A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6698032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377FD00F-A76F-D120-20E0-EB362D327852}"/>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50D4ED98-5859-0E29-8017-D4C3B3D44BF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89561540-998E-992A-AA63-015202AA17A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8630813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1EBD150-BC43-A5EE-41CD-D50816FA027F}"/>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1663AC48-43BC-AA58-DC3E-73F1A3423EF0}"/>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9C03BAC8-A6F3-156A-31E2-38C898362FC8}"/>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470771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7C43A35B-62C6-9408-4598-3F46AE73DB11}"/>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90988B99-3A5F-F8A6-5CA7-D6DFB5A7ACF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DE6FDDAF-93CD-918A-BFCE-BFE94EE74609}"/>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4257017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F62D4AFE-0BBD-C098-30EC-DD9048C0D774}"/>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A8C7CBF8-BDC7-C26B-EA3F-5BD2059CD186}"/>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EA989E4D-1101-EDDE-F717-B2A1ED84C295}"/>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740698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2BA5B9C6-8380-C39A-B533-7AC5B99C2AC5}"/>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658EAC90-441C-EDCC-1FE4-6B1558B2EFF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CAD615B3-EC09-42A3-49CF-5E7B6F0A370A}"/>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940140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12A5A53-47CD-90F3-C49D-904483D6214F}"/>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7173EBD3-982A-E0EB-8ED0-B7878E7E3B1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B2311050-B53B-E895-37E5-4D3BA28C6109}"/>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5356634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9B059143-AA69-55A3-AC2A-A2B8D4BDC771}"/>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2C6F91D5-301A-B6A3-AB6B-8A186E3D31C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CDEF146D-8755-6E02-36B6-4A6A4AF7DCFB}"/>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938383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451C1A5E-05D2-53DD-5F77-A7E024205E60}"/>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AA5B2F74-7686-48FE-2C19-2F1466065D0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37279FF2-6F5D-3D54-9028-2F803EE8688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Note: Student researched </a:t>
            </a:r>
            <a:endParaRPr dirty="0"/>
          </a:p>
        </p:txBody>
      </p:sp>
    </p:spTree>
    <p:extLst>
      <p:ext uri="{BB962C8B-B14F-4D97-AF65-F5344CB8AC3E}">
        <p14:creationId xmlns:p14="http://schemas.microsoft.com/office/powerpoint/2010/main" val="27655980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85AE3DAF-6618-F44A-6342-BC58AC73803D}"/>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D581A2D1-5E13-4E3A-2D26-063E5BAA11A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A4205FE6-C58D-87F7-366D-2D19A1D08EFD}"/>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Note: Student researched </a:t>
            </a:r>
            <a:endParaRPr dirty="0"/>
          </a:p>
        </p:txBody>
      </p:sp>
    </p:spTree>
    <p:extLst>
      <p:ext uri="{BB962C8B-B14F-4D97-AF65-F5344CB8AC3E}">
        <p14:creationId xmlns:p14="http://schemas.microsoft.com/office/powerpoint/2010/main" val="4364941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49CFEAEA-484D-E6B0-625A-DFA85B259FD6}"/>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BED97411-4B22-2BCC-0D0E-05AD7FE7A00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B892FEBF-853D-501A-208A-F5297B3B9F93}"/>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1746404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268BA1BD-487E-825D-658A-62CE2F352BFB}"/>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13CFF455-0A76-5F03-E05A-E6C3946C67B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C7FB8DC5-E80C-36AC-B249-9213B071D09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9385241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AF147D88-EC31-2C96-C615-9AB15E41EA9C}"/>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D046684A-D998-E810-4DF2-DDA807C6CDE8}"/>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D8D38C45-F0F6-2511-49F0-8C6533672C5D}"/>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9578103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B7404CD2-9566-9B93-1F26-0E8DBFE6CE06}"/>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CD02EEB4-4815-FF80-42D9-EFF7B443B08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B8DFFBD6-0FB4-F72E-A9A7-F0CAA0353009}"/>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4600152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6090BF57-8766-743E-94D9-F7EFC5344E5B}"/>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51956A09-E623-F7C1-ECD5-55246B334327}"/>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FBFBFAF6-3154-D441-6FA3-096B756CAF2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31145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FC6E544-CEBF-FEE9-C263-0AB2D45C8764}"/>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B5DAC91C-ABE0-E94B-56C4-CD10819F47A7}"/>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6D255DF8-1E39-A508-6808-AECC1E3C9B3F}"/>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2295329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5D5B231-B354-37A7-C38E-5F2A83A4C1F8}"/>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14929360-8F9D-B156-7B46-60B6E352B8E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506C156E-A790-0504-0678-2C3B521A5CB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19065391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D7860414-D5E6-24EA-86BC-A6395F7C143A}"/>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1793837B-1BE1-322F-568B-D16106F13EE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15E4373D-39C2-8674-70B6-8463940EF1C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415888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016A207B-28C2-0F65-EB20-BF80C0AB989D}"/>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5697DA2A-9FB0-9E0D-5E93-0DF12949213E}"/>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613663B0-D964-DA05-C4ED-AC91970B1A1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5519628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805494F1-8C80-82EC-9CF5-33464CF8D074}"/>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DFCA44C0-81BE-2608-2900-4081E2A27686}"/>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A3757BA7-A02B-C2CA-23E3-23B4E2118F59}"/>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9156276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461BF853-4F9C-E272-F94F-1BDEE8F64CAA}"/>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6762121C-1A8E-360C-090B-5B32BF7041F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5893222E-0AB5-FDE0-6883-7485AAB8E5B5}"/>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3527458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EA8C3FDC-A886-3631-A5CE-AA9837A538BA}"/>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D9163C12-1784-E160-39BE-866599705E3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4B0A7BE0-E4EB-71C4-0839-85118A9D32FE}"/>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3977048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B8C3A7BC-706F-E0C1-3A9D-25552EACF07A}"/>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E71636F0-D395-0E15-FCD9-7D6690EA16E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3CBE9DCC-724B-B07C-735C-AED1D809EAF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60246597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9">
          <a:extLst>
            <a:ext uri="{FF2B5EF4-FFF2-40B4-BE49-F238E27FC236}">
              <a16:creationId xmlns:a16="http://schemas.microsoft.com/office/drawing/2014/main" id="{F77AF0EA-1CBD-6C84-E250-77B711382F13}"/>
            </a:ext>
          </a:extLst>
        </p:cNvPr>
        <p:cNvGrpSpPr/>
        <p:nvPr/>
      </p:nvGrpSpPr>
      <p:grpSpPr>
        <a:xfrm>
          <a:off x="0" y="0"/>
          <a:ext cx="0" cy="0"/>
          <a:chOff x="0" y="0"/>
          <a:chExt cx="0" cy="0"/>
        </a:xfrm>
      </p:grpSpPr>
      <p:sp>
        <p:nvSpPr>
          <p:cNvPr id="5450" name="Google Shape;5450;g641c363e48_0_5:notes">
            <a:extLst>
              <a:ext uri="{FF2B5EF4-FFF2-40B4-BE49-F238E27FC236}">
                <a16:creationId xmlns:a16="http://schemas.microsoft.com/office/drawing/2014/main" id="{20CF6246-5762-B2AA-052C-AEADEA0F976E}"/>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51" name="Google Shape;5451;g641c363e48_0_5:notes">
            <a:extLst>
              <a:ext uri="{FF2B5EF4-FFF2-40B4-BE49-F238E27FC236}">
                <a16:creationId xmlns:a16="http://schemas.microsoft.com/office/drawing/2014/main" id="{15020BA5-8DE3-DC4D-AB8A-F8A58679A1B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2014257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B01EE343-CFAB-3000-8CAF-4E1DAB2DA2DD}"/>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B59DC33F-03E1-1778-7EB2-0EE3036F0BF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E62D257C-73E8-0568-2C08-34B961C2B0E0}"/>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82683032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614E5004-7C23-F4E7-455A-0CDF587D45F4}"/>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3C4954FE-9B55-53FA-DA77-D3AA3C320F7F}"/>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AA5590AF-C13E-941A-9662-4FE577ACFF54}"/>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17008394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ACFA57EA-491C-FEF4-8B59-D39A67B086C1}"/>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41316E3C-A8F4-8A14-67EB-610980094C20}"/>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989C29D9-EE7B-E63D-969D-9A6F65679A07}"/>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2067351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205DFC28-4C2B-D474-74DC-D1A69A2A9BAE}"/>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56BDEE10-6FF8-C3FB-C0F9-D160BAA4E75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73AD6744-A41F-B6CF-ED54-72958D49714B}"/>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3269074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0">
          <a:extLst>
            <a:ext uri="{FF2B5EF4-FFF2-40B4-BE49-F238E27FC236}">
              <a16:creationId xmlns:a16="http://schemas.microsoft.com/office/drawing/2014/main" id="{631243BB-2C33-09E8-8492-3D5C72E68E10}"/>
            </a:ext>
          </a:extLst>
        </p:cNvPr>
        <p:cNvGrpSpPr/>
        <p:nvPr/>
      </p:nvGrpSpPr>
      <p:grpSpPr>
        <a:xfrm>
          <a:off x="0" y="0"/>
          <a:ext cx="0" cy="0"/>
          <a:chOff x="0" y="0"/>
          <a:chExt cx="0" cy="0"/>
        </a:xfrm>
      </p:grpSpPr>
      <p:sp>
        <p:nvSpPr>
          <p:cNvPr id="5641" name="Google Shape;5641;g641c363e48_0_15:notes">
            <a:extLst>
              <a:ext uri="{FF2B5EF4-FFF2-40B4-BE49-F238E27FC236}">
                <a16:creationId xmlns:a16="http://schemas.microsoft.com/office/drawing/2014/main" id="{D4693F56-FF08-F73D-34F5-4DB8EE5567C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642" name="Google Shape;5642;g641c363e48_0_15:notes">
            <a:extLst>
              <a:ext uri="{FF2B5EF4-FFF2-40B4-BE49-F238E27FC236}">
                <a16:creationId xmlns:a16="http://schemas.microsoft.com/office/drawing/2014/main" id="{EA9CE74C-F80C-6D7A-BD68-32CD62F3CE61}"/>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3229563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46466223-A652-2E27-2466-E045A4E4076E}"/>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6DCB3766-49D2-0691-12F7-107D2EE0363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E71A9F59-B56C-A833-FCC9-4531FE6BE925}"/>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8325143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7">
          <a:extLst>
            <a:ext uri="{FF2B5EF4-FFF2-40B4-BE49-F238E27FC236}">
              <a16:creationId xmlns:a16="http://schemas.microsoft.com/office/drawing/2014/main" id="{138638BC-E29D-59DB-E0B0-9A3B048ACA3D}"/>
            </a:ext>
          </a:extLst>
        </p:cNvPr>
        <p:cNvGrpSpPr/>
        <p:nvPr/>
      </p:nvGrpSpPr>
      <p:grpSpPr>
        <a:xfrm>
          <a:off x="0" y="0"/>
          <a:ext cx="0" cy="0"/>
          <a:chOff x="0" y="0"/>
          <a:chExt cx="0" cy="0"/>
        </a:xfrm>
      </p:grpSpPr>
      <p:sp>
        <p:nvSpPr>
          <p:cNvPr id="5428" name="Google Shape;5428;g6429b67912_0_14846:notes">
            <a:extLst>
              <a:ext uri="{FF2B5EF4-FFF2-40B4-BE49-F238E27FC236}">
                <a16:creationId xmlns:a16="http://schemas.microsoft.com/office/drawing/2014/main" id="{3731ABD2-2A95-1E74-8EBF-334336C13AF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29" name="Google Shape;5429;g6429b67912_0_14846:notes">
            <a:extLst>
              <a:ext uri="{FF2B5EF4-FFF2-40B4-BE49-F238E27FC236}">
                <a16:creationId xmlns:a16="http://schemas.microsoft.com/office/drawing/2014/main" id="{959F516D-CD46-8E23-AE48-D404D207D575}"/>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1807679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9">
          <a:extLst>
            <a:ext uri="{FF2B5EF4-FFF2-40B4-BE49-F238E27FC236}">
              <a16:creationId xmlns:a16="http://schemas.microsoft.com/office/drawing/2014/main" id="{44ADE314-8C45-1BAC-DF91-763F747DF17F}"/>
            </a:ext>
          </a:extLst>
        </p:cNvPr>
        <p:cNvGrpSpPr/>
        <p:nvPr/>
      </p:nvGrpSpPr>
      <p:grpSpPr>
        <a:xfrm>
          <a:off x="0" y="0"/>
          <a:ext cx="0" cy="0"/>
          <a:chOff x="0" y="0"/>
          <a:chExt cx="0" cy="0"/>
        </a:xfrm>
      </p:grpSpPr>
      <p:sp>
        <p:nvSpPr>
          <p:cNvPr id="5450" name="Google Shape;5450;g641c363e48_0_5:notes">
            <a:extLst>
              <a:ext uri="{FF2B5EF4-FFF2-40B4-BE49-F238E27FC236}">
                <a16:creationId xmlns:a16="http://schemas.microsoft.com/office/drawing/2014/main" id="{583F3F51-892D-59CD-F5C2-5A4310E5750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451" name="Google Shape;5451;g641c363e48_0_5:notes">
            <a:extLst>
              <a:ext uri="{FF2B5EF4-FFF2-40B4-BE49-F238E27FC236}">
                <a16:creationId xmlns:a16="http://schemas.microsoft.com/office/drawing/2014/main" id="{78E9C1A4-147E-F6E6-1C70-25090F2957F7}"/>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23187136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564930" y="-325751"/>
            <a:ext cx="9813560" cy="6264446"/>
            <a:chOff x="238125" y="577800"/>
            <a:chExt cx="7140250" cy="4557950"/>
          </a:xfrm>
        </p:grpSpPr>
        <p:sp>
          <p:nvSpPr>
            <p:cNvPr id="10" name="Google Shape;10;p2"/>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2"/>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2"/>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 name="Google Shape;13;p2"/>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2"/>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5;p2"/>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Google Shape;16;p2"/>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7;p2"/>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 name="Google Shape;18;p2"/>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9;p2"/>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2"/>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2"/>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2;p2"/>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23;p2"/>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 name="Google Shape;24;p2"/>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25;p2"/>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 name="Google Shape;26;p2"/>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27;p2"/>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 name="Google Shape;28;p2"/>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29;p2"/>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30;p2"/>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 name="Google Shape;31;p2"/>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32;p2"/>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 name="Google Shape;33;p2"/>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2"/>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 name="Google Shape;35;p2"/>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 name="Google Shape;36;p2"/>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37;p2"/>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38;p2"/>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 name="Google Shape;39;p2"/>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 name="Google Shape;40;p2"/>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41;p2"/>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42;p2"/>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Google Shape;43;p2"/>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 name="Google Shape;44;p2"/>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 name="Google Shape;45;p2"/>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 name="Google Shape;46;p2"/>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7;p2"/>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2"/>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 name="Google Shape;49;p2"/>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0" name="Google Shape;50;p2"/>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51;p2"/>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 name="Google Shape;52;p2"/>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53;p2"/>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54;p2"/>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55;p2"/>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56;p2"/>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57;p2"/>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58;p2"/>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59;p2"/>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60;p2"/>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61;p2"/>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62;p2"/>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63;p2"/>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64;p2"/>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65;p2"/>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66;p2"/>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67;p2"/>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68;p2"/>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69;p2"/>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70;p2"/>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71;p2"/>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72;p2"/>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73;p2"/>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74;p2"/>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75;p2"/>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76;p2"/>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2"/>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2"/>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79;p2"/>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80;p2"/>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81;p2"/>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82;p2"/>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83;p2"/>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84;p2"/>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85;p2"/>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86;p2"/>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87;p2"/>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88;p2"/>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89;p2"/>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90;p2"/>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91;p2"/>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2"/>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2"/>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94;p2"/>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95;p2"/>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96;p2"/>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97;p2"/>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2"/>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99;p2"/>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0;p2"/>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1" name="Google Shape;101;p2"/>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2;p2"/>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3;p2"/>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04;p2"/>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105;p2"/>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106;p2"/>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107;p2"/>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p2"/>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9;p2"/>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10;p2"/>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11;p2"/>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12;p2"/>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113;p2"/>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 name="Google Shape;114;p2"/>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15;p2"/>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116;p2"/>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 name="Google Shape;117;p2"/>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18;p2"/>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19;p2"/>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20;p2"/>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21;p2"/>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122;p2"/>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123;p2"/>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124;p2"/>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 name="Google Shape;125;p2"/>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26;p2"/>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127;p2"/>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128;p2"/>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29;p2"/>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130;p2"/>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131;p2"/>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132;p2"/>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133;p2"/>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34;p2"/>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 name="Google Shape;135;p2"/>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 name="Google Shape;136;p2"/>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 name="Google Shape;137;p2"/>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 name="Google Shape;138;p2"/>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139;p2"/>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140;p2"/>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141;p2"/>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142;p2"/>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143;p2"/>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 name="Google Shape;144;p2"/>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 name="Google Shape;145;p2"/>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146;p2"/>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147;p2"/>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148;p2"/>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149;p2"/>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150;p2"/>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151;p2"/>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152;p2"/>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153;p2"/>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154;p2"/>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155;p2"/>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156;p2"/>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157;p2"/>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158;p2"/>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159;p2"/>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160;p2"/>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161;p2"/>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162;p2"/>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163;p2"/>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164;p2"/>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165;p2"/>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166;p2"/>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167;p2"/>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168;p2"/>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169;p2"/>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170;p2"/>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171;p2"/>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172;p2"/>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173;p2"/>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174;p2"/>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175;p2"/>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176;p2"/>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177;p2"/>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178;p2"/>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179;p2"/>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180;p2"/>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181;p2"/>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182;p2"/>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183;p2"/>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184;p2"/>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185;p2"/>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186;p2"/>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187;p2"/>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188;p2"/>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189;p2"/>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190;p2"/>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191;p2"/>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192;p2"/>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193;p2"/>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194;p2"/>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195;p2"/>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196;p2"/>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197;p2"/>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198;p2"/>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99;p2"/>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200;p2"/>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201;p2"/>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202;p2"/>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203;p2"/>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04;p2"/>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205;p2"/>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206;p2"/>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2"/>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08;p2"/>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09;p2"/>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0;p2"/>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11;p2"/>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2"/>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2"/>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214;p2"/>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2"/>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216;p2"/>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2"/>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18;p2"/>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2"/>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2"/>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2"/>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222;p2"/>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223;p2"/>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224;p2"/>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225;p2"/>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226;p2"/>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227;p2"/>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228;p2"/>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229;p2"/>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230;p2"/>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231;p2"/>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232;p2"/>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233;p2"/>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234;p2"/>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235;p2"/>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236;p2"/>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237;p2"/>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238;p2"/>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239;p2"/>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240;p2"/>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2"/>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242;p2"/>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243;p2"/>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244;p2"/>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245;p2"/>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246;p2"/>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247;p2"/>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248;p2"/>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249;p2"/>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250;p2"/>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251;p2"/>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252;p2"/>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253;p2"/>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254;p2"/>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255;p2"/>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256;p2"/>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257;p2"/>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258;p2"/>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259;p2"/>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260;p2"/>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261;p2"/>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262;p2"/>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263;p2"/>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264;p2"/>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265;p2"/>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266;p2"/>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267;p2"/>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268;p2"/>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269;p2"/>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270;p2"/>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271;p2"/>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272;p2"/>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273;p2"/>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274;p2"/>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275;p2"/>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276;p2"/>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277;p2"/>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278;p2"/>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279;p2"/>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80;p2"/>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 name="Google Shape;281;p2"/>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 name="Google Shape;282;p2"/>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83;p2"/>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284;p2"/>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 name="Google Shape;285;p2"/>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 name="Google Shape;286;p2"/>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287;p2"/>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288;p2"/>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89;p2"/>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90;p2"/>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91;p2"/>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 name="Google Shape;292;p2"/>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 name="Google Shape;293;p2"/>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 name="Google Shape;294;p2"/>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 name="Google Shape;295;p2"/>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 name="Google Shape;296;p2"/>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 name="Google Shape;297;p2"/>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 name="Google Shape;298;p2"/>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 name="Google Shape;299;p2"/>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 name="Google Shape;300;p2"/>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 name="Google Shape;301;p2"/>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 name="Google Shape;302;p2"/>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2"/>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 name="Google Shape;304;p2"/>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 name="Google Shape;305;p2"/>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 name="Google Shape;306;p2"/>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 name="Google Shape;307;p2"/>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8" name="Google Shape;308;p2"/>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 name="Google Shape;309;p2"/>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0" name="Google Shape;310;p2"/>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 name="Google Shape;311;p2"/>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2" name="Google Shape;312;p2"/>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 name="Google Shape;313;p2"/>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4" name="Google Shape;314;p2"/>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 name="Google Shape;315;p2"/>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6" name="Google Shape;316;p2"/>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 name="Google Shape;317;p2"/>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8" name="Google Shape;318;p2"/>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2"/>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0" name="Google Shape;320;p2"/>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1" name="Google Shape;321;p2"/>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2" name="Google Shape;322;p2"/>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3" name="Google Shape;323;p2"/>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4" name="Google Shape;324;p2"/>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5" name="Google Shape;325;p2"/>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6" name="Google Shape;326;p2"/>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7" name="Google Shape;327;p2"/>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8" name="Google Shape;328;p2"/>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9" name="Google Shape;329;p2"/>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0" name="Google Shape;330;p2"/>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1" name="Google Shape;331;p2"/>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2" name="Google Shape;332;p2"/>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 name="Google Shape;333;p2"/>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4" name="Google Shape;334;p2"/>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5" name="Google Shape;335;p2"/>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6" name="Google Shape;336;p2"/>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7" name="Google Shape;337;p2"/>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8" name="Google Shape;338;p2"/>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9" name="Google Shape;339;p2"/>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0" name="Google Shape;340;p2"/>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1" name="Google Shape;341;p2"/>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2" name="Google Shape;342;p2"/>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3" name="Google Shape;343;p2"/>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4" name="Google Shape;344;p2"/>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5" name="Google Shape;345;p2"/>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6" name="Google Shape;346;p2"/>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7" name="Google Shape;347;p2"/>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8" name="Google Shape;348;p2"/>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9" name="Google Shape;349;p2"/>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0" name="Google Shape;350;p2"/>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1" name="Google Shape;351;p2"/>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2" name="Google Shape;352;p2"/>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3" name="Google Shape;353;p2"/>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4" name="Google Shape;354;p2"/>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5" name="Google Shape;355;p2"/>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6" name="Google Shape;356;p2"/>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7" name="Google Shape;357;p2"/>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8" name="Google Shape;358;p2"/>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9" name="Google Shape;359;p2"/>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0" name="Google Shape;360;p2"/>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1" name="Google Shape;361;p2"/>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2" name="Google Shape;362;p2"/>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3" name="Google Shape;363;p2"/>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4" name="Google Shape;364;p2"/>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5" name="Google Shape;365;p2"/>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6" name="Google Shape;366;p2"/>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7" name="Google Shape;367;p2"/>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8" name="Google Shape;368;p2"/>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9" name="Google Shape;369;p2"/>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0" name="Google Shape;370;p2"/>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1" name="Google Shape;371;p2"/>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2" name="Google Shape;372;p2"/>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3" name="Google Shape;373;p2"/>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4" name="Google Shape;374;p2"/>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5" name="Google Shape;375;p2"/>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6" name="Google Shape;376;p2"/>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7" name="Google Shape;377;p2"/>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8" name="Google Shape;378;p2"/>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9" name="Google Shape;379;p2"/>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 name="Google Shape;380;p2"/>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 name="Google Shape;381;p2"/>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 name="Google Shape;382;p2"/>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 name="Google Shape;383;p2"/>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 name="Google Shape;384;p2"/>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 name="Google Shape;385;p2"/>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 name="Google Shape;386;p2"/>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 name="Google Shape;387;p2"/>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 name="Google Shape;388;p2"/>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 name="Google Shape;389;p2"/>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 name="Google Shape;390;p2"/>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 name="Google Shape;391;p2"/>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 name="Google Shape;392;p2"/>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 name="Google Shape;393;p2"/>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 name="Google Shape;394;p2"/>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 name="Google Shape;395;p2"/>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 name="Google Shape;396;p2"/>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 name="Google Shape;397;p2"/>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 name="Google Shape;398;p2"/>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 name="Google Shape;399;p2"/>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 name="Google Shape;400;p2"/>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 name="Google Shape;401;p2"/>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 name="Google Shape;402;p2"/>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 name="Google Shape;403;p2"/>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 name="Google Shape;404;p2"/>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 name="Google Shape;405;p2"/>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 name="Google Shape;406;p2"/>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 name="Google Shape;407;p2"/>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 name="Google Shape;408;p2"/>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 name="Google Shape;409;p2"/>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 name="Google Shape;410;p2"/>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 name="Google Shape;411;p2"/>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 name="Google Shape;412;p2"/>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 name="Google Shape;413;p2"/>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 name="Google Shape;414;p2"/>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 name="Google Shape;415;p2"/>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 name="Google Shape;416;p2"/>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 name="Google Shape;417;p2"/>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 name="Google Shape;418;p2"/>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 name="Google Shape;419;p2"/>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 name="Google Shape;420;p2"/>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 name="Google Shape;421;p2"/>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 name="Google Shape;422;p2"/>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 name="Google Shape;423;p2"/>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 name="Google Shape;424;p2"/>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 name="Google Shape;425;p2"/>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 name="Google Shape;426;p2"/>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 name="Google Shape;427;p2"/>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 name="Google Shape;428;p2"/>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 name="Google Shape;429;p2"/>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 name="Google Shape;430;p2"/>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 name="Google Shape;431;p2"/>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 name="Google Shape;432;p2"/>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 name="Google Shape;433;p2"/>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 name="Google Shape;434;p2"/>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 name="Google Shape;435;p2"/>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6" name="Google Shape;436;p2"/>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7" name="Google Shape;437;p2"/>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 name="Google Shape;438;p2"/>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9" name="Google Shape;439;p2"/>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0" name="Google Shape;440;p2"/>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1" name="Google Shape;441;p2"/>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2" name="Google Shape;442;p2"/>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3" name="Google Shape;443;p2"/>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444" name="Google Shape;444;p2"/>
          <p:cNvPicPr preferRelativeResize="0"/>
          <p:nvPr/>
        </p:nvPicPr>
        <p:blipFill rotWithShape="1">
          <a:blip r:embed="rId2">
            <a:alphaModFix/>
          </a:blip>
          <a:srcRect r="3957"/>
          <a:stretch/>
        </p:blipFill>
        <p:spPr>
          <a:xfrm>
            <a:off x="-701625" y="515291"/>
            <a:ext cx="4368851" cy="4482036"/>
          </a:xfrm>
          <a:prstGeom prst="rect">
            <a:avLst/>
          </a:prstGeom>
          <a:noFill/>
          <a:ln>
            <a:noFill/>
          </a:ln>
        </p:spPr>
      </p:pic>
      <p:sp>
        <p:nvSpPr>
          <p:cNvPr id="445" name="Google Shape;445;p2"/>
          <p:cNvSpPr/>
          <p:nvPr/>
        </p:nvSpPr>
        <p:spPr>
          <a:xfrm>
            <a:off x="-228799" y="3611925"/>
            <a:ext cx="3988950" cy="979023"/>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6" name="Google Shape;446;p2"/>
          <p:cNvSpPr txBox="1">
            <a:spLocks noGrp="1"/>
          </p:cNvSpPr>
          <p:nvPr>
            <p:ph type="title"/>
          </p:nvPr>
        </p:nvSpPr>
        <p:spPr>
          <a:xfrm>
            <a:off x="1013875" y="744275"/>
            <a:ext cx="3803100" cy="2776800"/>
          </a:xfrm>
          <a:prstGeom prst="rect">
            <a:avLst/>
          </a:prstGeom>
        </p:spPr>
        <p:txBody>
          <a:bodyPr spcFirstLastPara="1" wrap="square" lIns="91425" tIns="91425" rIns="91425" bIns="91425" anchor="b" anchorCtr="0">
            <a:noAutofit/>
          </a:bodyPr>
          <a:lstStyle>
            <a:lvl1pPr lvl="0" rtl="0">
              <a:spcBef>
                <a:spcPts val="0"/>
              </a:spcBef>
              <a:spcAft>
                <a:spcPts val="0"/>
              </a:spcAft>
              <a:buNone/>
              <a:defRPr sz="6000" b="1">
                <a:solidFill>
                  <a:srgbClr val="2A0606"/>
                </a:solidFill>
              </a:defRPr>
            </a:lvl1pPr>
            <a:lvl2pPr lvl="1" rtl="0">
              <a:spcBef>
                <a:spcPts val="0"/>
              </a:spcBef>
              <a:spcAft>
                <a:spcPts val="0"/>
              </a:spcAft>
              <a:buNone/>
              <a:defRPr sz="6000" b="1">
                <a:solidFill>
                  <a:srgbClr val="2A0606"/>
                </a:solidFill>
              </a:defRPr>
            </a:lvl2pPr>
            <a:lvl3pPr lvl="2" rtl="0">
              <a:spcBef>
                <a:spcPts val="0"/>
              </a:spcBef>
              <a:spcAft>
                <a:spcPts val="0"/>
              </a:spcAft>
              <a:buNone/>
              <a:defRPr sz="6000" b="1">
                <a:solidFill>
                  <a:srgbClr val="2A0606"/>
                </a:solidFill>
              </a:defRPr>
            </a:lvl3pPr>
            <a:lvl4pPr lvl="3" rtl="0">
              <a:spcBef>
                <a:spcPts val="0"/>
              </a:spcBef>
              <a:spcAft>
                <a:spcPts val="0"/>
              </a:spcAft>
              <a:buNone/>
              <a:defRPr sz="6000" b="1">
                <a:solidFill>
                  <a:srgbClr val="2A0606"/>
                </a:solidFill>
              </a:defRPr>
            </a:lvl4pPr>
            <a:lvl5pPr lvl="4" rtl="0">
              <a:spcBef>
                <a:spcPts val="0"/>
              </a:spcBef>
              <a:spcAft>
                <a:spcPts val="0"/>
              </a:spcAft>
              <a:buNone/>
              <a:defRPr sz="6000" b="1">
                <a:solidFill>
                  <a:srgbClr val="2A0606"/>
                </a:solidFill>
              </a:defRPr>
            </a:lvl5pPr>
            <a:lvl6pPr lvl="5" rtl="0">
              <a:spcBef>
                <a:spcPts val="0"/>
              </a:spcBef>
              <a:spcAft>
                <a:spcPts val="0"/>
              </a:spcAft>
              <a:buNone/>
              <a:defRPr sz="6000" b="1">
                <a:solidFill>
                  <a:srgbClr val="2A0606"/>
                </a:solidFill>
              </a:defRPr>
            </a:lvl6pPr>
            <a:lvl7pPr lvl="6" rtl="0">
              <a:spcBef>
                <a:spcPts val="0"/>
              </a:spcBef>
              <a:spcAft>
                <a:spcPts val="0"/>
              </a:spcAft>
              <a:buNone/>
              <a:defRPr sz="6000" b="1">
                <a:solidFill>
                  <a:srgbClr val="2A0606"/>
                </a:solidFill>
              </a:defRPr>
            </a:lvl7pPr>
            <a:lvl8pPr lvl="7" rtl="0">
              <a:spcBef>
                <a:spcPts val="0"/>
              </a:spcBef>
              <a:spcAft>
                <a:spcPts val="0"/>
              </a:spcAft>
              <a:buNone/>
              <a:defRPr sz="6000" b="1">
                <a:solidFill>
                  <a:srgbClr val="2A0606"/>
                </a:solidFill>
              </a:defRPr>
            </a:lvl8pPr>
            <a:lvl9pPr lvl="8" rtl="0">
              <a:spcBef>
                <a:spcPts val="0"/>
              </a:spcBef>
              <a:spcAft>
                <a:spcPts val="0"/>
              </a:spcAft>
              <a:buNone/>
              <a:defRPr sz="6000" b="1">
                <a:solidFill>
                  <a:srgbClr val="2A0606"/>
                </a:solidFill>
              </a:defRPr>
            </a:lvl9pPr>
          </a:lstStyle>
          <a:p>
            <a:endParaRPr/>
          </a:p>
        </p:txBody>
      </p:sp>
      <p:sp>
        <p:nvSpPr>
          <p:cNvPr id="447" name="Google Shape;447;p2"/>
          <p:cNvSpPr txBox="1">
            <a:spLocks noGrp="1"/>
          </p:cNvSpPr>
          <p:nvPr>
            <p:ph type="subTitle" idx="1"/>
          </p:nvPr>
        </p:nvSpPr>
        <p:spPr>
          <a:xfrm>
            <a:off x="1199550" y="3743975"/>
            <a:ext cx="2200200" cy="714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400"/>
              <a:buNone/>
              <a:defRPr sz="1600"/>
            </a:lvl1pPr>
            <a:lvl2pPr lvl="1" algn="r" rtl="0">
              <a:lnSpc>
                <a:spcPct val="100000"/>
              </a:lnSpc>
              <a:spcBef>
                <a:spcPts val="0"/>
              </a:spcBef>
              <a:spcAft>
                <a:spcPts val="0"/>
              </a:spcAft>
              <a:buClr>
                <a:schemeClr val="accent1"/>
              </a:buClr>
              <a:buSzPts val="1400"/>
              <a:buNone/>
              <a:defRPr>
                <a:solidFill>
                  <a:schemeClr val="accent1"/>
                </a:solidFill>
              </a:defRPr>
            </a:lvl2pPr>
            <a:lvl3pPr lvl="2" algn="r" rtl="0">
              <a:lnSpc>
                <a:spcPct val="100000"/>
              </a:lnSpc>
              <a:spcBef>
                <a:spcPts val="0"/>
              </a:spcBef>
              <a:spcAft>
                <a:spcPts val="0"/>
              </a:spcAft>
              <a:buClr>
                <a:schemeClr val="accent1"/>
              </a:buClr>
              <a:buSzPts val="1400"/>
              <a:buNone/>
              <a:defRPr>
                <a:solidFill>
                  <a:schemeClr val="accent1"/>
                </a:solidFill>
              </a:defRPr>
            </a:lvl3pPr>
            <a:lvl4pPr lvl="3" algn="r" rtl="0">
              <a:lnSpc>
                <a:spcPct val="100000"/>
              </a:lnSpc>
              <a:spcBef>
                <a:spcPts val="0"/>
              </a:spcBef>
              <a:spcAft>
                <a:spcPts val="0"/>
              </a:spcAft>
              <a:buClr>
                <a:schemeClr val="accent1"/>
              </a:buClr>
              <a:buSzPts val="1400"/>
              <a:buNone/>
              <a:defRPr>
                <a:solidFill>
                  <a:schemeClr val="accent1"/>
                </a:solidFill>
              </a:defRPr>
            </a:lvl4pPr>
            <a:lvl5pPr lvl="4" algn="r" rtl="0">
              <a:lnSpc>
                <a:spcPct val="100000"/>
              </a:lnSpc>
              <a:spcBef>
                <a:spcPts val="0"/>
              </a:spcBef>
              <a:spcAft>
                <a:spcPts val="0"/>
              </a:spcAft>
              <a:buClr>
                <a:schemeClr val="accent1"/>
              </a:buClr>
              <a:buSzPts val="1400"/>
              <a:buNone/>
              <a:defRPr>
                <a:solidFill>
                  <a:schemeClr val="accent1"/>
                </a:solidFill>
              </a:defRPr>
            </a:lvl5pPr>
            <a:lvl6pPr lvl="5" algn="r" rtl="0">
              <a:lnSpc>
                <a:spcPct val="100000"/>
              </a:lnSpc>
              <a:spcBef>
                <a:spcPts val="0"/>
              </a:spcBef>
              <a:spcAft>
                <a:spcPts val="0"/>
              </a:spcAft>
              <a:buClr>
                <a:schemeClr val="accent1"/>
              </a:buClr>
              <a:buSzPts val="1400"/>
              <a:buNone/>
              <a:defRPr>
                <a:solidFill>
                  <a:schemeClr val="accent1"/>
                </a:solidFill>
              </a:defRPr>
            </a:lvl6pPr>
            <a:lvl7pPr lvl="6" algn="r" rtl="0">
              <a:lnSpc>
                <a:spcPct val="100000"/>
              </a:lnSpc>
              <a:spcBef>
                <a:spcPts val="0"/>
              </a:spcBef>
              <a:spcAft>
                <a:spcPts val="0"/>
              </a:spcAft>
              <a:buClr>
                <a:schemeClr val="accent1"/>
              </a:buClr>
              <a:buSzPts val="1400"/>
              <a:buNone/>
              <a:defRPr>
                <a:solidFill>
                  <a:schemeClr val="accent1"/>
                </a:solidFill>
              </a:defRPr>
            </a:lvl7pPr>
            <a:lvl8pPr lvl="7" algn="r" rtl="0">
              <a:lnSpc>
                <a:spcPct val="100000"/>
              </a:lnSpc>
              <a:spcBef>
                <a:spcPts val="0"/>
              </a:spcBef>
              <a:spcAft>
                <a:spcPts val="0"/>
              </a:spcAft>
              <a:buClr>
                <a:schemeClr val="accent1"/>
              </a:buClr>
              <a:buSzPts val="1400"/>
              <a:buNone/>
              <a:defRPr>
                <a:solidFill>
                  <a:schemeClr val="accent1"/>
                </a:solidFill>
              </a:defRPr>
            </a:lvl8pPr>
            <a:lvl9pPr lvl="8" algn="r" rtl="0">
              <a:lnSpc>
                <a:spcPct val="100000"/>
              </a:lnSpc>
              <a:spcBef>
                <a:spcPts val="0"/>
              </a:spcBef>
              <a:spcAft>
                <a:spcPts val="0"/>
              </a:spcAft>
              <a:buClr>
                <a:schemeClr val="accent1"/>
              </a:buClr>
              <a:buSzPts val="1400"/>
              <a:buNone/>
              <a:defRPr>
                <a:solidFill>
                  <a:schemeClr val="accent1"/>
                </a:solidFill>
              </a:defRPr>
            </a:lvl9pPr>
          </a:lstStyle>
          <a:p>
            <a:endParaRPr/>
          </a:p>
        </p:txBody>
      </p:sp>
      <p:pic>
        <p:nvPicPr>
          <p:cNvPr id="448" name="Google Shape;448;p2"/>
          <p:cNvPicPr preferRelativeResize="0"/>
          <p:nvPr/>
        </p:nvPicPr>
        <p:blipFill rotWithShape="1">
          <a:blip r:embed="rId2">
            <a:alphaModFix/>
          </a:blip>
          <a:srcRect r="3957"/>
          <a:stretch/>
        </p:blipFill>
        <p:spPr>
          <a:xfrm>
            <a:off x="4967375" y="-694009"/>
            <a:ext cx="4368851" cy="448203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75"/>
        <p:cNvGrpSpPr/>
        <p:nvPr/>
      </p:nvGrpSpPr>
      <p:grpSpPr>
        <a:xfrm>
          <a:off x="0" y="0"/>
          <a:ext cx="0" cy="0"/>
          <a:chOff x="0" y="0"/>
          <a:chExt cx="0" cy="0"/>
        </a:xfrm>
      </p:grpSpPr>
      <p:sp>
        <p:nvSpPr>
          <p:cNvPr id="676" name="Google Shape;676;p4"/>
          <p:cNvSpPr/>
          <p:nvPr/>
        </p:nvSpPr>
        <p:spPr>
          <a:xfrm>
            <a:off x="5016950" y="356526"/>
            <a:ext cx="4255460" cy="2535646"/>
          </a:xfrm>
          <a:custGeom>
            <a:avLst/>
            <a:gdLst/>
            <a:ahLst/>
            <a:cxnLst/>
            <a:rect l="l" t="t" r="r" b="b"/>
            <a:pathLst>
              <a:path w="46196" h="19676" extrusionOk="0">
                <a:moveTo>
                  <a:pt x="45915" y="1"/>
                </a:moveTo>
                <a:lnTo>
                  <a:pt x="1" y="18450"/>
                </a:lnTo>
                <a:lnTo>
                  <a:pt x="113" y="18562"/>
                </a:lnTo>
                <a:lnTo>
                  <a:pt x="46196" y="19675"/>
                </a:lnTo>
                <a:lnTo>
                  <a:pt x="45915"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7" name="Google Shape;677;p4"/>
          <p:cNvSpPr/>
          <p:nvPr/>
        </p:nvSpPr>
        <p:spPr>
          <a:xfrm>
            <a:off x="5213637" y="191063"/>
            <a:ext cx="4216771" cy="2034599"/>
          </a:xfrm>
          <a:custGeom>
            <a:avLst/>
            <a:gdLst/>
            <a:ahLst/>
            <a:cxnLst/>
            <a:rect l="l" t="t" r="r" b="b"/>
            <a:pathLst>
              <a:path w="45776" h="22087" extrusionOk="0">
                <a:moveTo>
                  <a:pt x="45776" y="1"/>
                </a:moveTo>
                <a:cubicBezTo>
                  <a:pt x="45776" y="1"/>
                  <a:pt x="15857" y="15024"/>
                  <a:pt x="4476" y="20289"/>
                </a:cubicBezTo>
                <a:lnTo>
                  <a:pt x="4476" y="20289"/>
                </a:lnTo>
                <a:cubicBezTo>
                  <a:pt x="15856" y="16081"/>
                  <a:pt x="45776" y="5948"/>
                  <a:pt x="45776" y="5948"/>
                </a:cubicBezTo>
                <a:lnTo>
                  <a:pt x="45776" y="1"/>
                </a:lnTo>
                <a:close/>
                <a:moveTo>
                  <a:pt x="4476" y="20289"/>
                </a:moveTo>
                <a:lnTo>
                  <a:pt x="4476" y="20289"/>
                </a:lnTo>
                <a:cubicBezTo>
                  <a:pt x="1678" y="21324"/>
                  <a:pt x="1" y="22001"/>
                  <a:pt x="165" y="22081"/>
                </a:cubicBezTo>
                <a:cubicBezTo>
                  <a:pt x="172" y="22085"/>
                  <a:pt x="183" y="22086"/>
                  <a:pt x="198" y="22086"/>
                </a:cubicBezTo>
                <a:cubicBezTo>
                  <a:pt x="477" y="22086"/>
                  <a:pt x="2058" y="21408"/>
                  <a:pt x="4476" y="20289"/>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8" name="Google Shape;678;p4"/>
          <p:cNvSpPr/>
          <p:nvPr/>
        </p:nvSpPr>
        <p:spPr>
          <a:xfrm rot="-7500242">
            <a:off x="5484502" y="3164907"/>
            <a:ext cx="5033093" cy="2484311"/>
          </a:xfrm>
          <a:custGeom>
            <a:avLst/>
            <a:gdLst/>
            <a:ahLst/>
            <a:cxnLst/>
            <a:rect l="l" t="t" r="r" b="b"/>
            <a:pathLst>
              <a:path w="125624" h="78170" extrusionOk="0">
                <a:moveTo>
                  <a:pt x="125624" y="1"/>
                </a:moveTo>
                <a:lnTo>
                  <a:pt x="0" y="78169"/>
                </a:lnTo>
                <a:lnTo>
                  <a:pt x="11580" y="77675"/>
                </a:lnTo>
                <a:lnTo>
                  <a:pt x="27511" y="77664"/>
                </a:lnTo>
                <a:lnTo>
                  <a:pt x="74830" y="43813"/>
                </a:lnTo>
                <a:lnTo>
                  <a:pt x="74819" y="36348"/>
                </a:lnTo>
                <a:lnTo>
                  <a:pt x="125624"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9" name="Google Shape;679;p4"/>
          <p:cNvSpPr/>
          <p:nvPr/>
        </p:nvSpPr>
        <p:spPr>
          <a:xfrm flipH="1">
            <a:off x="4339375" y="1401600"/>
            <a:ext cx="5291025" cy="884345"/>
          </a:xfrm>
          <a:custGeom>
            <a:avLst/>
            <a:gdLst/>
            <a:ahLst/>
            <a:cxnLst/>
            <a:rect l="l" t="t" r="r" b="b"/>
            <a:pathLst>
              <a:path w="211641" h="47096" extrusionOk="0">
                <a:moveTo>
                  <a:pt x="1777" y="1"/>
                </a:moveTo>
                <a:lnTo>
                  <a:pt x="1" y="23632"/>
                </a:lnTo>
                <a:lnTo>
                  <a:pt x="211640" y="47095"/>
                </a:lnTo>
                <a:lnTo>
                  <a:pt x="3340" y="338"/>
                </a:lnTo>
                <a:lnTo>
                  <a:pt x="177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0" name="Google Shape;680;p4"/>
          <p:cNvSpPr/>
          <p:nvPr/>
        </p:nvSpPr>
        <p:spPr>
          <a:xfrm>
            <a:off x="1747925" y="2719000"/>
            <a:ext cx="2888617" cy="2432341"/>
          </a:xfrm>
          <a:custGeom>
            <a:avLst/>
            <a:gdLst/>
            <a:ahLst/>
            <a:cxnLst/>
            <a:rect l="l" t="t" r="r" b="b"/>
            <a:pathLst>
              <a:path w="98361" h="77383" extrusionOk="0">
                <a:moveTo>
                  <a:pt x="98282" y="1"/>
                </a:moveTo>
                <a:lnTo>
                  <a:pt x="97360" y="282"/>
                </a:lnTo>
                <a:lnTo>
                  <a:pt x="47320" y="36066"/>
                </a:lnTo>
                <a:lnTo>
                  <a:pt x="47320" y="43531"/>
                </a:lnTo>
                <a:lnTo>
                  <a:pt x="0" y="77382"/>
                </a:lnTo>
                <a:lnTo>
                  <a:pt x="0" y="77382"/>
                </a:lnTo>
                <a:lnTo>
                  <a:pt x="98361" y="77270"/>
                </a:lnTo>
                <a:lnTo>
                  <a:pt x="9828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1" name="Google Shape;681;p4"/>
          <p:cNvSpPr/>
          <p:nvPr/>
        </p:nvSpPr>
        <p:spPr>
          <a:xfrm>
            <a:off x="-170725" y="2712400"/>
            <a:ext cx="3689263" cy="2438904"/>
          </a:xfrm>
          <a:custGeom>
            <a:avLst/>
            <a:gdLst/>
            <a:ahLst/>
            <a:cxnLst/>
            <a:rect l="l" t="t" r="r" b="b"/>
            <a:pathLst>
              <a:path w="125624" h="78170" extrusionOk="0">
                <a:moveTo>
                  <a:pt x="125624" y="1"/>
                </a:moveTo>
                <a:lnTo>
                  <a:pt x="0" y="78169"/>
                </a:lnTo>
                <a:lnTo>
                  <a:pt x="11580" y="77675"/>
                </a:lnTo>
                <a:lnTo>
                  <a:pt x="27511" y="77664"/>
                </a:lnTo>
                <a:lnTo>
                  <a:pt x="74830" y="43813"/>
                </a:lnTo>
                <a:lnTo>
                  <a:pt x="74819" y="36348"/>
                </a:lnTo>
                <a:lnTo>
                  <a:pt x="125624"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2" name="Google Shape;682;p4"/>
          <p:cNvSpPr/>
          <p:nvPr/>
        </p:nvSpPr>
        <p:spPr>
          <a:xfrm>
            <a:off x="3318550" y="2711075"/>
            <a:ext cx="1311112" cy="2438854"/>
          </a:xfrm>
          <a:custGeom>
            <a:avLst/>
            <a:gdLst/>
            <a:ahLst/>
            <a:cxnLst/>
            <a:rect l="l" t="t" r="r" b="b"/>
            <a:pathLst>
              <a:path w="44645" h="77900" extrusionOk="0">
                <a:moveTo>
                  <a:pt x="44645" y="1"/>
                </a:moveTo>
                <a:lnTo>
                  <a:pt x="1" y="77787"/>
                </a:lnTo>
                <a:lnTo>
                  <a:pt x="16651" y="77900"/>
                </a:lnTo>
                <a:lnTo>
                  <a:pt x="44645"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3" name="Google Shape;683;p4"/>
          <p:cNvSpPr/>
          <p:nvPr/>
        </p:nvSpPr>
        <p:spPr>
          <a:xfrm>
            <a:off x="2078674" y="2711075"/>
            <a:ext cx="2550926" cy="2535657"/>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4" name="Google Shape;684;p4"/>
          <p:cNvSpPr/>
          <p:nvPr/>
        </p:nvSpPr>
        <p:spPr>
          <a:xfrm flipH="1">
            <a:off x="-5" y="0"/>
            <a:ext cx="4593814" cy="2763693"/>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5" name="Google Shape;685;p4"/>
          <p:cNvSpPr/>
          <p:nvPr/>
        </p:nvSpPr>
        <p:spPr>
          <a:xfrm rot="5400000">
            <a:off x="1585559" y="-350488"/>
            <a:ext cx="2550926" cy="3117702"/>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86" name="Google Shape;686;p4"/>
          <p:cNvPicPr preferRelativeResize="0"/>
          <p:nvPr/>
        </p:nvPicPr>
        <p:blipFill rotWithShape="1">
          <a:blip r:embed="rId2">
            <a:alphaModFix/>
          </a:blip>
          <a:srcRect r="3957"/>
          <a:stretch/>
        </p:blipFill>
        <p:spPr>
          <a:xfrm>
            <a:off x="-188972" y="46200"/>
            <a:ext cx="3725773" cy="5275824"/>
          </a:xfrm>
          <a:prstGeom prst="rect">
            <a:avLst/>
          </a:prstGeom>
          <a:noFill/>
          <a:ln>
            <a:noFill/>
          </a:ln>
        </p:spPr>
      </p:pic>
      <p:sp>
        <p:nvSpPr>
          <p:cNvPr id="687" name="Google Shape;687;p4"/>
          <p:cNvSpPr/>
          <p:nvPr/>
        </p:nvSpPr>
        <p:spPr>
          <a:xfrm flipH="1">
            <a:off x="3207414" y="6463"/>
            <a:ext cx="1389811" cy="2754393"/>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688" name="Google Shape;688;p4"/>
          <p:cNvGrpSpPr/>
          <p:nvPr/>
        </p:nvGrpSpPr>
        <p:grpSpPr>
          <a:xfrm>
            <a:off x="-210872" y="4487792"/>
            <a:ext cx="693267" cy="758945"/>
            <a:chOff x="1385400" y="3442950"/>
            <a:chExt cx="483450" cy="529250"/>
          </a:xfrm>
        </p:grpSpPr>
        <p:sp>
          <p:nvSpPr>
            <p:cNvPr id="689" name="Google Shape;689;p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0" name="Google Shape;690;p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1" name="Google Shape;691;p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2" name="Google Shape;692;p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3" name="Google Shape;693;p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4" name="Google Shape;694;p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5" name="Google Shape;695;p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6" name="Google Shape;696;p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7" name="Google Shape;697;p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8" name="Google Shape;698;p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9" name="Google Shape;699;p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0" name="Google Shape;700;p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1" name="Google Shape;701;p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2" name="Google Shape;702;p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3" name="Google Shape;703;p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4" name="Google Shape;704;p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5" name="Google Shape;705;p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6" name="Google Shape;706;p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7" name="Google Shape;707;p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8" name="Google Shape;708;p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9" name="Google Shape;709;p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0" name="Google Shape;710;p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1" name="Google Shape;711;p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2" name="Google Shape;712;p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3" name="Google Shape;713;p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4" name="Google Shape;714;p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5" name="Google Shape;715;p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6" name="Google Shape;716;p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7" name="Google Shape;717;p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8" name="Google Shape;718;p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9" name="Google Shape;719;p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0" name="Google Shape;720;p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1" name="Google Shape;721;p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2" name="Google Shape;722;p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3" name="Google Shape;723;p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4" name="Google Shape;724;p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5" name="Google Shape;725;p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6" name="Google Shape;726;p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7" name="Google Shape;727;p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8" name="Google Shape;728;p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9" name="Google Shape;729;p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0" name="Google Shape;730;p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1" name="Google Shape;731;p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2" name="Google Shape;732;p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3" name="Google Shape;733;p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4" name="Google Shape;734;p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5" name="Google Shape;735;p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6" name="Google Shape;736;p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7" name="Google Shape;737;p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8" name="Google Shape;738;p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9" name="Google Shape;739;p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740" name="Google Shape;740;p4"/>
          <p:cNvGrpSpPr/>
          <p:nvPr/>
        </p:nvGrpSpPr>
        <p:grpSpPr>
          <a:xfrm>
            <a:off x="8149838" y="-515733"/>
            <a:ext cx="994167" cy="1088297"/>
            <a:chOff x="1385400" y="3442950"/>
            <a:chExt cx="483450" cy="529250"/>
          </a:xfrm>
        </p:grpSpPr>
        <p:sp>
          <p:nvSpPr>
            <p:cNvPr id="741" name="Google Shape;741;p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2" name="Google Shape;742;p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3" name="Google Shape;743;p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4" name="Google Shape;744;p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5" name="Google Shape;745;p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6" name="Google Shape;746;p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7" name="Google Shape;747;p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8" name="Google Shape;748;p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9" name="Google Shape;749;p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0" name="Google Shape;750;p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1" name="Google Shape;751;p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2" name="Google Shape;752;p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3" name="Google Shape;753;p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4" name="Google Shape;754;p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5" name="Google Shape;755;p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6" name="Google Shape;756;p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7" name="Google Shape;757;p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8" name="Google Shape;758;p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9" name="Google Shape;759;p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0" name="Google Shape;760;p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1" name="Google Shape;761;p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2" name="Google Shape;762;p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3" name="Google Shape;763;p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4" name="Google Shape;764;p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5" name="Google Shape;765;p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6" name="Google Shape;766;p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7" name="Google Shape;767;p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8" name="Google Shape;768;p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9" name="Google Shape;769;p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0" name="Google Shape;770;p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1" name="Google Shape;771;p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2" name="Google Shape;772;p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3" name="Google Shape;773;p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4" name="Google Shape;774;p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5" name="Google Shape;775;p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6" name="Google Shape;776;p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7" name="Google Shape;777;p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8" name="Google Shape;778;p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9" name="Google Shape;779;p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0" name="Google Shape;780;p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1" name="Google Shape;781;p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2" name="Google Shape;782;p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3" name="Google Shape;783;p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4" name="Google Shape;784;p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5" name="Google Shape;785;p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6" name="Google Shape;786;p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7" name="Google Shape;787;p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8" name="Google Shape;788;p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9" name="Google Shape;789;p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0" name="Google Shape;790;p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1" name="Google Shape;791;p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pic>
        <p:nvPicPr>
          <p:cNvPr id="792" name="Google Shape;792;p4"/>
          <p:cNvPicPr preferRelativeResize="0"/>
          <p:nvPr/>
        </p:nvPicPr>
        <p:blipFill rotWithShape="1">
          <a:blip r:embed="rId2">
            <a:alphaModFix/>
          </a:blip>
          <a:srcRect r="3957"/>
          <a:stretch/>
        </p:blipFill>
        <p:spPr>
          <a:xfrm>
            <a:off x="5847425" y="-446163"/>
            <a:ext cx="3725777" cy="3822278"/>
          </a:xfrm>
          <a:prstGeom prst="rect">
            <a:avLst/>
          </a:prstGeom>
          <a:noFill/>
          <a:ln>
            <a:noFill/>
          </a:ln>
        </p:spPr>
      </p:pic>
      <p:pic>
        <p:nvPicPr>
          <p:cNvPr id="793" name="Google Shape;793;p4"/>
          <p:cNvPicPr preferRelativeResize="0"/>
          <p:nvPr/>
        </p:nvPicPr>
        <p:blipFill rotWithShape="1">
          <a:blip r:embed="rId2">
            <a:alphaModFix/>
          </a:blip>
          <a:srcRect r="3957"/>
          <a:stretch/>
        </p:blipFill>
        <p:spPr>
          <a:xfrm>
            <a:off x="4636550" y="2159937"/>
            <a:ext cx="3725777" cy="3822278"/>
          </a:xfrm>
          <a:prstGeom prst="rect">
            <a:avLst/>
          </a:prstGeom>
          <a:noFill/>
          <a:ln>
            <a:noFill/>
          </a:ln>
        </p:spPr>
      </p:pic>
      <p:sp>
        <p:nvSpPr>
          <p:cNvPr id="794" name="Google Shape;794;p4"/>
          <p:cNvSpPr txBox="1">
            <a:spLocks noGrp="1"/>
          </p:cNvSpPr>
          <p:nvPr>
            <p:ph type="body" idx="1"/>
          </p:nvPr>
        </p:nvSpPr>
        <p:spPr>
          <a:xfrm>
            <a:off x="2246700" y="2037300"/>
            <a:ext cx="4650600" cy="1293600"/>
          </a:xfrm>
          <a:prstGeom prst="rect">
            <a:avLst/>
          </a:prstGeom>
        </p:spPr>
        <p:txBody>
          <a:bodyPr spcFirstLastPara="1" wrap="square" lIns="91425" tIns="91425" rIns="91425" bIns="91425" anchor="t" anchorCtr="0">
            <a:noAutofit/>
          </a:bodyPr>
          <a:lstStyle>
            <a:lvl1pPr marL="457200" lvl="0" indent="-342900" algn="ctr">
              <a:lnSpc>
                <a:spcPct val="100000"/>
              </a:lnSpc>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1600"/>
              </a:spcBef>
              <a:spcAft>
                <a:spcPts val="0"/>
              </a:spcAft>
              <a:buClr>
                <a:schemeClr val="dk1"/>
              </a:buClr>
              <a:buSzPts val="1400"/>
              <a:buChar char="■"/>
              <a:defRPr>
                <a:solidFill>
                  <a:schemeClr val="dk1"/>
                </a:solidFill>
              </a:defRPr>
            </a:lvl3pPr>
            <a:lvl4pPr marL="1828800" lvl="3" indent="-317500">
              <a:spcBef>
                <a:spcPts val="1600"/>
              </a:spcBef>
              <a:spcAft>
                <a:spcPts val="0"/>
              </a:spcAft>
              <a:buClr>
                <a:schemeClr val="dk1"/>
              </a:buClr>
              <a:buSzPts val="1400"/>
              <a:buChar char="●"/>
              <a:defRPr>
                <a:solidFill>
                  <a:schemeClr val="dk1"/>
                </a:solidFill>
              </a:defRPr>
            </a:lvl4pPr>
            <a:lvl5pPr marL="2286000" lvl="4" indent="-317500">
              <a:spcBef>
                <a:spcPts val="1600"/>
              </a:spcBef>
              <a:spcAft>
                <a:spcPts val="0"/>
              </a:spcAft>
              <a:buClr>
                <a:schemeClr val="dk1"/>
              </a:buClr>
              <a:buSzPts val="1400"/>
              <a:buChar char="○"/>
              <a:defRPr>
                <a:solidFill>
                  <a:schemeClr val="dk1"/>
                </a:solidFill>
              </a:defRPr>
            </a:lvl5pPr>
            <a:lvl6pPr marL="2743200" lvl="5" indent="-317500">
              <a:spcBef>
                <a:spcPts val="1600"/>
              </a:spcBef>
              <a:spcAft>
                <a:spcPts val="0"/>
              </a:spcAft>
              <a:buClr>
                <a:schemeClr val="dk1"/>
              </a:buClr>
              <a:buSzPts val="1400"/>
              <a:buChar char="■"/>
              <a:defRPr>
                <a:solidFill>
                  <a:schemeClr val="dk1"/>
                </a:solidFill>
              </a:defRPr>
            </a:lvl6pPr>
            <a:lvl7pPr marL="3200400" lvl="6" indent="-317500">
              <a:spcBef>
                <a:spcPts val="1600"/>
              </a:spcBef>
              <a:spcAft>
                <a:spcPts val="0"/>
              </a:spcAft>
              <a:buClr>
                <a:schemeClr val="dk1"/>
              </a:buClr>
              <a:buSzPts val="1400"/>
              <a:buChar char="●"/>
              <a:defRPr>
                <a:solidFill>
                  <a:schemeClr val="dk1"/>
                </a:solidFill>
              </a:defRPr>
            </a:lvl7pPr>
            <a:lvl8pPr marL="3657600" lvl="7" indent="-317500">
              <a:spcBef>
                <a:spcPts val="1600"/>
              </a:spcBef>
              <a:spcAft>
                <a:spcPts val="0"/>
              </a:spcAft>
              <a:buClr>
                <a:schemeClr val="dk1"/>
              </a:buClr>
              <a:buSzPts val="1400"/>
              <a:buChar char="○"/>
              <a:defRPr>
                <a:solidFill>
                  <a:schemeClr val="dk1"/>
                </a:solidFill>
              </a:defRPr>
            </a:lvl8pPr>
            <a:lvl9pPr marL="4114800" lvl="8" indent="-317500">
              <a:spcBef>
                <a:spcPts val="1600"/>
              </a:spcBef>
              <a:spcAft>
                <a:spcPts val="1600"/>
              </a:spcAft>
              <a:buClr>
                <a:schemeClr val="dk1"/>
              </a:buClr>
              <a:buSzPts val="1400"/>
              <a:buChar char="■"/>
              <a:defRPr>
                <a:solidFill>
                  <a:schemeClr val="dk1"/>
                </a:solidFill>
              </a:defRPr>
            </a:lvl9pPr>
          </a:lstStyle>
          <a:p>
            <a:endParaRPr/>
          </a:p>
        </p:txBody>
      </p:sp>
      <p:sp>
        <p:nvSpPr>
          <p:cNvPr id="795" name="Google Shape;795;p4"/>
          <p:cNvSpPr txBox="1">
            <a:spLocks noGrp="1"/>
          </p:cNvSpPr>
          <p:nvPr>
            <p:ph type="title"/>
          </p:nvPr>
        </p:nvSpPr>
        <p:spPr>
          <a:xfrm>
            <a:off x="1870325" y="1070673"/>
            <a:ext cx="5403300" cy="755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sz="3600">
                <a:solidFill>
                  <a:srgbClr val="2A060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grpSp>
        <p:nvGrpSpPr>
          <p:cNvPr id="796" name="Google Shape;796;p4"/>
          <p:cNvGrpSpPr/>
          <p:nvPr/>
        </p:nvGrpSpPr>
        <p:grpSpPr>
          <a:xfrm>
            <a:off x="6516759" y="2989208"/>
            <a:ext cx="994167" cy="1088350"/>
            <a:chOff x="1385400" y="3442950"/>
            <a:chExt cx="483450" cy="529250"/>
          </a:xfrm>
        </p:grpSpPr>
        <p:sp>
          <p:nvSpPr>
            <p:cNvPr id="797" name="Google Shape;797;p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8" name="Google Shape;798;p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9" name="Google Shape;799;p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0" name="Google Shape;800;p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1" name="Google Shape;801;p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2" name="Google Shape;802;p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3" name="Google Shape;803;p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4" name="Google Shape;804;p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5" name="Google Shape;805;p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6" name="Google Shape;806;p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7" name="Google Shape;807;p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8" name="Google Shape;808;p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9" name="Google Shape;809;p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0" name="Google Shape;810;p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1" name="Google Shape;811;p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2" name="Google Shape;812;p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3" name="Google Shape;813;p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4" name="Google Shape;814;p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5" name="Google Shape;815;p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6" name="Google Shape;816;p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7" name="Google Shape;817;p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8" name="Google Shape;818;p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9" name="Google Shape;819;p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0" name="Google Shape;820;p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1" name="Google Shape;821;p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2" name="Google Shape;822;p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3" name="Google Shape;823;p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4" name="Google Shape;824;p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5" name="Google Shape;825;p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6" name="Google Shape;826;p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7" name="Google Shape;827;p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8" name="Google Shape;828;p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9" name="Google Shape;829;p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0" name="Google Shape;830;p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1" name="Google Shape;831;p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2" name="Google Shape;832;p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3" name="Google Shape;833;p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4" name="Google Shape;834;p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5" name="Google Shape;835;p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6" name="Google Shape;836;p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7" name="Google Shape;837;p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8" name="Google Shape;838;p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9" name="Google Shape;839;p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0" name="Google Shape;840;p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1" name="Google Shape;841;p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2" name="Google Shape;842;p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3" name="Google Shape;843;p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4" name="Google Shape;844;p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5" name="Google Shape;845;p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6" name="Google Shape;846;p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7" name="Google Shape;847;p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848" name="Google Shape;848;p4"/>
          <p:cNvSpPr/>
          <p:nvPr/>
        </p:nvSpPr>
        <p:spPr>
          <a:xfrm>
            <a:off x="1992750" y="862450"/>
            <a:ext cx="5158446" cy="2917611"/>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352"/>
        <p:cNvGrpSpPr/>
        <p:nvPr/>
      </p:nvGrpSpPr>
      <p:grpSpPr>
        <a:xfrm>
          <a:off x="0" y="0"/>
          <a:ext cx="0" cy="0"/>
          <a:chOff x="0" y="0"/>
          <a:chExt cx="0" cy="0"/>
        </a:xfrm>
      </p:grpSpPr>
      <p:grpSp>
        <p:nvGrpSpPr>
          <p:cNvPr id="1353" name="Google Shape;1353;p7"/>
          <p:cNvGrpSpPr/>
          <p:nvPr/>
        </p:nvGrpSpPr>
        <p:grpSpPr>
          <a:xfrm>
            <a:off x="-1323899" y="-628801"/>
            <a:ext cx="10592561" cy="6761719"/>
            <a:chOff x="238125" y="577800"/>
            <a:chExt cx="7140250" cy="4557950"/>
          </a:xfrm>
        </p:grpSpPr>
        <p:sp>
          <p:nvSpPr>
            <p:cNvPr id="1354" name="Google Shape;1354;p7"/>
            <p:cNvSpPr/>
            <p:nvPr/>
          </p:nvSpPr>
          <p:spPr>
            <a:xfrm>
              <a:off x="6168950" y="2174400"/>
              <a:ext cx="1202125" cy="511575"/>
            </a:xfrm>
            <a:custGeom>
              <a:avLst/>
              <a:gdLst/>
              <a:ahLst/>
              <a:cxnLst/>
              <a:rect l="l" t="t" r="r" b="b"/>
              <a:pathLst>
                <a:path w="48085" h="20463" extrusionOk="0">
                  <a:moveTo>
                    <a:pt x="47792" y="1"/>
                  </a:moveTo>
                  <a:lnTo>
                    <a:pt x="1" y="19187"/>
                  </a:lnTo>
                  <a:lnTo>
                    <a:pt x="118" y="19304"/>
                  </a:lnTo>
                  <a:lnTo>
                    <a:pt x="48084" y="20463"/>
                  </a:lnTo>
                  <a:lnTo>
                    <a:pt x="47792"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5" name="Google Shape;1355;p7"/>
            <p:cNvSpPr/>
            <p:nvPr/>
          </p:nvSpPr>
          <p:spPr>
            <a:xfrm>
              <a:off x="6161650" y="2657000"/>
              <a:ext cx="1216725" cy="2478750"/>
            </a:xfrm>
            <a:custGeom>
              <a:avLst/>
              <a:gdLst/>
              <a:ahLst/>
              <a:cxnLst/>
              <a:rect l="l" t="t" r="r" b="b"/>
              <a:pathLst>
                <a:path w="48669" h="99150" extrusionOk="0">
                  <a:moveTo>
                    <a:pt x="0" y="0"/>
                  </a:moveTo>
                  <a:lnTo>
                    <a:pt x="48669" y="99150"/>
                  </a:lnTo>
                  <a:lnTo>
                    <a:pt x="47499" y="42117"/>
                  </a:lnTo>
                  <a:lnTo>
                    <a:pt x="41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6" name="Google Shape;1356;p7"/>
            <p:cNvSpPr/>
            <p:nvPr/>
          </p:nvSpPr>
          <p:spPr>
            <a:xfrm>
              <a:off x="6159600" y="649725"/>
              <a:ext cx="1189525" cy="2002325"/>
            </a:xfrm>
            <a:custGeom>
              <a:avLst/>
              <a:gdLst/>
              <a:ahLst/>
              <a:cxnLst/>
              <a:rect l="l" t="t" r="r" b="b"/>
              <a:pathLst>
                <a:path w="47581" h="80093" extrusionOk="0">
                  <a:moveTo>
                    <a:pt x="47288" y="1"/>
                  </a:moveTo>
                  <a:lnTo>
                    <a:pt x="1" y="212"/>
                  </a:lnTo>
                  <a:lnTo>
                    <a:pt x="82" y="79894"/>
                  </a:lnTo>
                  <a:lnTo>
                    <a:pt x="293" y="80092"/>
                  </a:lnTo>
                  <a:lnTo>
                    <a:pt x="47581" y="39930"/>
                  </a:lnTo>
                  <a:lnTo>
                    <a:pt x="47288"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7" name="Google Shape;1357;p7"/>
            <p:cNvSpPr/>
            <p:nvPr/>
          </p:nvSpPr>
          <p:spPr>
            <a:xfrm>
              <a:off x="339600" y="2657000"/>
              <a:ext cx="5812125" cy="871000"/>
            </a:xfrm>
            <a:custGeom>
              <a:avLst/>
              <a:gdLst/>
              <a:ahLst/>
              <a:cxnLst/>
              <a:rect l="l" t="t" r="r" b="b"/>
              <a:pathLst>
                <a:path w="232485" h="34840" extrusionOk="0">
                  <a:moveTo>
                    <a:pt x="232485" y="0"/>
                  </a:moveTo>
                  <a:lnTo>
                    <a:pt x="1" y="269"/>
                  </a:lnTo>
                  <a:lnTo>
                    <a:pt x="47" y="34840"/>
                  </a:lnTo>
                  <a:lnTo>
                    <a:pt x="26511" y="30897"/>
                  </a:lnTo>
                  <a:lnTo>
                    <a:pt x="53337" y="32255"/>
                  </a:lnTo>
                  <a:lnTo>
                    <a:pt x="138073" y="19608"/>
                  </a:lnTo>
                  <a:lnTo>
                    <a:pt x="157131" y="11407"/>
                  </a:lnTo>
                  <a:lnTo>
                    <a:pt x="231713" y="281"/>
                  </a:lnTo>
                  <a:lnTo>
                    <a:pt x="232485"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8" name="Google Shape;1358;p7"/>
            <p:cNvSpPr/>
            <p:nvPr/>
          </p:nvSpPr>
          <p:spPr>
            <a:xfrm>
              <a:off x="4330150" y="2657000"/>
              <a:ext cx="1833875" cy="2012250"/>
            </a:xfrm>
            <a:custGeom>
              <a:avLst/>
              <a:gdLst/>
              <a:ahLst/>
              <a:cxnLst/>
              <a:rect l="l" t="t" r="r" b="b"/>
              <a:pathLst>
                <a:path w="73355" h="80490" extrusionOk="0">
                  <a:moveTo>
                    <a:pt x="73260" y="0"/>
                  </a:moveTo>
                  <a:lnTo>
                    <a:pt x="72582" y="281"/>
                  </a:lnTo>
                  <a:lnTo>
                    <a:pt x="35274" y="37519"/>
                  </a:lnTo>
                  <a:lnTo>
                    <a:pt x="35285" y="45287"/>
                  </a:lnTo>
                  <a:lnTo>
                    <a:pt x="1" y="80490"/>
                  </a:lnTo>
                  <a:lnTo>
                    <a:pt x="1" y="80490"/>
                  </a:lnTo>
                  <a:lnTo>
                    <a:pt x="73354" y="80408"/>
                  </a:lnTo>
                  <a:lnTo>
                    <a:pt x="7326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9" name="Google Shape;1359;p7"/>
            <p:cNvSpPr/>
            <p:nvPr/>
          </p:nvSpPr>
          <p:spPr>
            <a:xfrm>
              <a:off x="3715075" y="659400"/>
              <a:ext cx="2399800" cy="1996450"/>
            </a:xfrm>
            <a:custGeom>
              <a:avLst/>
              <a:gdLst/>
              <a:ahLst/>
              <a:cxnLst/>
              <a:rect l="l" t="t" r="r" b="b"/>
              <a:pathLst>
                <a:path w="95992" h="79858" extrusionOk="0">
                  <a:moveTo>
                    <a:pt x="69540" y="0"/>
                  </a:moveTo>
                  <a:lnTo>
                    <a:pt x="10799" y="70"/>
                  </a:lnTo>
                  <a:lnTo>
                    <a:pt x="1" y="643"/>
                  </a:lnTo>
                  <a:lnTo>
                    <a:pt x="60146" y="53722"/>
                  </a:lnTo>
                  <a:lnTo>
                    <a:pt x="69598" y="53710"/>
                  </a:lnTo>
                  <a:lnTo>
                    <a:pt x="95910" y="79858"/>
                  </a:lnTo>
                  <a:lnTo>
                    <a:pt x="95992" y="79764"/>
                  </a:lnTo>
                  <a:lnTo>
                    <a:pt x="74477" y="27341"/>
                  </a:lnTo>
                  <a:lnTo>
                    <a:pt x="74477" y="27329"/>
                  </a:lnTo>
                  <a:lnTo>
                    <a:pt x="77027" y="18531"/>
                  </a:lnTo>
                  <a:lnTo>
                    <a:pt x="69540" y="0"/>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0" name="Google Shape;1360;p7"/>
            <p:cNvSpPr/>
            <p:nvPr/>
          </p:nvSpPr>
          <p:spPr>
            <a:xfrm>
              <a:off x="1401575" y="660850"/>
              <a:ext cx="4757175" cy="1989150"/>
            </a:xfrm>
            <a:custGeom>
              <a:avLst/>
              <a:gdLst/>
              <a:ahLst/>
              <a:cxnLst/>
              <a:rect l="l" t="t" r="r" b="b"/>
              <a:pathLst>
                <a:path w="190287" h="79566" extrusionOk="0">
                  <a:moveTo>
                    <a:pt x="103362" y="1"/>
                  </a:moveTo>
                  <a:lnTo>
                    <a:pt x="1" y="328"/>
                  </a:lnTo>
                  <a:lnTo>
                    <a:pt x="190286" y="79566"/>
                  </a:lnTo>
                  <a:lnTo>
                    <a:pt x="163893" y="53500"/>
                  </a:lnTo>
                  <a:lnTo>
                    <a:pt x="154440" y="53512"/>
                  </a:lnTo>
                  <a:lnTo>
                    <a:pt x="10336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1" name="Google Shape;1361;p7"/>
            <p:cNvSpPr/>
            <p:nvPr/>
          </p:nvSpPr>
          <p:spPr>
            <a:xfrm>
              <a:off x="6158725" y="654700"/>
              <a:ext cx="360075" cy="1995300"/>
            </a:xfrm>
            <a:custGeom>
              <a:avLst/>
              <a:gdLst/>
              <a:ahLst/>
              <a:cxnLst/>
              <a:rect l="l" t="t" r="r" b="b"/>
              <a:pathLst>
                <a:path w="14403" h="79812" extrusionOk="0">
                  <a:moveTo>
                    <a:pt x="14402" y="1"/>
                  </a:moveTo>
                  <a:lnTo>
                    <a:pt x="36" y="13"/>
                  </a:lnTo>
                  <a:lnTo>
                    <a:pt x="0" y="79812"/>
                  </a:lnTo>
                  <a:lnTo>
                    <a:pt x="14402"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2" name="Google Shape;1362;p7"/>
            <p:cNvSpPr/>
            <p:nvPr/>
          </p:nvSpPr>
          <p:spPr>
            <a:xfrm>
              <a:off x="6154750" y="2075550"/>
              <a:ext cx="1190875" cy="574600"/>
            </a:xfrm>
            <a:custGeom>
              <a:avLst/>
              <a:gdLst/>
              <a:ahLst/>
              <a:cxnLst/>
              <a:rect l="l" t="t" r="r" b="b"/>
              <a:pathLst>
                <a:path w="47635" h="22984" extrusionOk="0">
                  <a:moveTo>
                    <a:pt x="47623" y="1"/>
                  </a:moveTo>
                  <a:cubicBezTo>
                    <a:pt x="47623" y="1"/>
                    <a:pt x="16489" y="15638"/>
                    <a:pt x="4652" y="21115"/>
                  </a:cubicBezTo>
                  <a:lnTo>
                    <a:pt x="4652" y="21115"/>
                  </a:lnTo>
                  <a:cubicBezTo>
                    <a:pt x="16491" y="16736"/>
                    <a:pt x="47634" y="6189"/>
                    <a:pt x="47634" y="6189"/>
                  </a:cubicBezTo>
                  <a:lnTo>
                    <a:pt x="47623" y="1"/>
                  </a:lnTo>
                  <a:close/>
                  <a:moveTo>
                    <a:pt x="4652" y="21115"/>
                  </a:moveTo>
                  <a:lnTo>
                    <a:pt x="4652" y="21115"/>
                  </a:lnTo>
                  <a:cubicBezTo>
                    <a:pt x="1744" y="22191"/>
                    <a:pt x="0" y="22894"/>
                    <a:pt x="171" y="22978"/>
                  </a:cubicBezTo>
                  <a:cubicBezTo>
                    <a:pt x="179" y="22981"/>
                    <a:pt x="190" y="22983"/>
                    <a:pt x="205" y="22983"/>
                  </a:cubicBezTo>
                  <a:cubicBezTo>
                    <a:pt x="496" y="22983"/>
                    <a:pt x="2139" y="22278"/>
                    <a:pt x="4652" y="21115"/>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3" name="Google Shape;1363;p7"/>
            <p:cNvSpPr/>
            <p:nvPr/>
          </p:nvSpPr>
          <p:spPr>
            <a:xfrm>
              <a:off x="6158725" y="2649975"/>
              <a:ext cx="1219650" cy="2485775"/>
            </a:xfrm>
            <a:custGeom>
              <a:avLst/>
              <a:gdLst/>
              <a:ahLst/>
              <a:cxnLst/>
              <a:rect l="l" t="t" r="r" b="b"/>
              <a:pathLst>
                <a:path w="48786" h="99431" extrusionOk="0">
                  <a:moveTo>
                    <a:pt x="0" y="1"/>
                  </a:moveTo>
                  <a:lnTo>
                    <a:pt x="28944" y="80654"/>
                  </a:lnTo>
                  <a:lnTo>
                    <a:pt x="48786" y="99431"/>
                  </a:lnTo>
                  <a:lnTo>
                    <a:pt x="0"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4" name="Google Shape;1364;p7"/>
            <p:cNvSpPr/>
            <p:nvPr/>
          </p:nvSpPr>
          <p:spPr>
            <a:xfrm>
              <a:off x="3817450" y="2649975"/>
              <a:ext cx="2341300" cy="2032450"/>
            </a:xfrm>
            <a:custGeom>
              <a:avLst/>
              <a:gdLst/>
              <a:ahLst/>
              <a:cxnLst/>
              <a:rect l="l" t="t" r="r" b="b"/>
              <a:pathLst>
                <a:path w="93652" h="81298" extrusionOk="0">
                  <a:moveTo>
                    <a:pt x="93651" y="1"/>
                  </a:moveTo>
                  <a:lnTo>
                    <a:pt x="0" y="81297"/>
                  </a:lnTo>
                  <a:lnTo>
                    <a:pt x="8634" y="80782"/>
                  </a:lnTo>
                  <a:lnTo>
                    <a:pt x="20509" y="80771"/>
                  </a:lnTo>
                  <a:lnTo>
                    <a:pt x="55793" y="45568"/>
                  </a:lnTo>
                  <a:lnTo>
                    <a:pt x="55782" y="37800"/>
                  </a:lnTo>
                  <a:lnTo>
                    <a:pt x="93651"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5" name="Google Shape;1365;p7"/>
            <p:cNvSpPr/>
            <p:nvPr/>
          </p:nvSpPr>
          <p:spPr>
            <a:xfrm>
              <a:off x="5327200" y="2649975"/>
              <a:ext cx="831550" cy="2026300"/>
            </a:xfrm>
            <a:custGeom>
              <a:avLst/>
              <a:gdLst/>
              <a:ahLst/>
              <a:cxnLst/>
              <a:rect l="l" t="t" r="r" b="b"/>
              <a:pathLst>
                <a:path w="33262" h="81052" extrusionOk="0">
                  <a:moveTo>
                    <a:pt x="33261" y="1"/>
                  </a:moveTo>
                  <a:lnTo>
                    <a:pt x="1" y="80923"/>
                  </a:lnTo>
                  <a:lnTo>
                    <a:pt x="12414" y="81051"/>
                  </a:lnTo>
                  <a:lnTo>
                    <a:pt x="33261"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6" name="Google Shape;1366;p7"/>
            <p:cNvSpPr/>
            <p:nvPr/>
          </p:nvSpPr>
          <p:spPr>
            <a:xfrm>
              <a:off x="4619125" y="651775"/>
              <a:ext cx="1539625" cy="1998225"/>
            </a:xfrm>
            <a:custGeom>
              <a:avLst/>
              <a:gdLst/>
              <a:ahLst/>
              <a:cxnLst/>
              <a:rect l="l" t="t" r="r" b="b"/>
              <a:pathLst>
                <a:path w="61585" h="79929" extrusionOk="0">
                  <a:moveTo>
                    <a:pt x="12027" y="1"/>
                  </a:moveTo>
                  <a:lnTo>
                    <a:pt x="1" y="13"/>
                  </a:lnTo>
                  <a:lnTo>
                    <a:pt x="61584" y="79929"/>
                  </a:lnTo>
                  <a:lnTo>
                    <a:pt x="12027"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7" name="Google Shape;1367;p7"/>
            <p:cNvSpPr/>
            <p:nvPr/>
          </p:nvSpPr>
          <p:spPr>
            <a:xfrm>
              <a:off x="5497425" y="655575"/>
              <a:ext cx="661325" cy="1994425"/>
            </a:xfrm>
            <a:custGeom>
              <a:avLst/>
              <a:gdLst/>
              <a:ahLst/>
              <a:cxnLst/>
              <a:rect l="l" t="t" r="r" b="b"/>
              <a:pathLst>
                <a:path w="26453" h="79777" extrusionOk="0">
                  <a:moveTo>
                    <a:pt x="9688" y="1"/>
                  </a:moveTo>
                  <a:lnTo>
                    <a:pt x="1" y="13"/>
                  </a:lnTo>
                  <a:lnTo>
                    <a:pt x="7488" y="18544"/>
                  </a:lnTo>
                  <a:lnTo>
                    <a:pt x="4938" y="27342"/>
                  </a:lnTo>
                  <a:lnTo>
                    <a:pt x="26452" y="79777"/>
                  </a:lnTo>
                  <a:lnTo>
                    <a:pt x="7886" y="28792"/>
                  </a:lnTo>
                  <a:lnTo>
                    <a:pt x="12870" y="17713"/>
                  </a:lnTo>
                  <a:lnTo>
                    <a:pt x="9688"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8" name="Google Shape;1368;p7"/>
            <p:cNvSpPr/>
            <p:nvPr/>
          </p:nvSpPr>
          <p:spPr>
            <a:xfrm>
              <a:off x="238125" y="2419225"/>
              <a:ext cx="5920625" cy="420300"/>
            </a:xfrm>
            <a:custGeom>
              <a:avLst/>
              <a:gdLst/>
              <a:ahLst/>
              <a:cxnLst/>
              <a:rect l="l" t="t" r="r" b="b"/>
              <a:pathLst>
                <a:path w="236825" h="16812" extrusionOk="0">
                  <a:moveTo>
                    <a:pt x="1614" y="0"/>
                  </a:moveTo>
                  <a:lnTo>
                    <a:pt x="0" y="16812"/>
                  </a:lnTo>
                  <a:lnTo>
                    <a:pt x="108450" y="13068"/>
                  </a:lnTo>
                  <a:lnTo>
                    <a:pt x="100612" y="9827"/>
                  </a:lnTo>
                  <a:lnTo>
                    <a:pt x="236824" y="9231"/>
                  </a:lnTo>
                  <a:lnTo>
                    <a:pt x="1614"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9" name="Google Shape;1369;p7"/>
            <p:cNvSpPr/>
            <p:nvPr/>
          </p:nvSpPr>
          <p:spPr>
            <a:xfrm>
              <a:off x="632950" y="577800"/>
              <a:ext cx="6431025" cy="2098225"/>
            </a:xfrm>
            <a:custGeom>
              <a:avLst/>
              <a:gdLst/>
              <a:ahLst/>
              <a:cxnLst/>
              <a:rect l="l" t="t" r="r" b="b"/>
              <a:pathLst>
                <a:path w="257241" h="83929" extrusionOk="0">
                  <a:moveTo>
                    <a:pt x="257240" y="0"/>
                  </a:moveTo>
                  <a:lnTo>
                    <a:pt x="233339" y="47124"/>
                  </a:lnTo>
                  <a:lnTo>
                    <a:pt x="233245" y="47299"/>
                  </a:lnTo>
                  <a:lnTo>
                    <a:pt x="233304" y="47498"/>
                  </a:lnTo>
                  <a:lnTo>
                    <a:pt x="236230" y="57745"/>
                  </a:lnTo>
                  <a:lnTo>
                    <a:pt x="236230" y="57745"/>
                  </a:lnTo>
                  <a:lnTo>
                    <a:pt x="220609" y="81839"/>
                  </a:lnTo>
                  <a:lnTo>
                    <a:pt x="220609" y="81839"/>
                  </a:lnTo>
                  <a:lnTo>
                    <a:pt x="164673" y="68784"/>
                  </a:lnTo>
                  <a:lnTo>
                    <a:pt x="164673" y="68784"/>
                  </a:lnTo>
                  <a:lnTo>
                    <a:pt x="166912" y="67047"/>
                  </a:lnTo>
                  <a:lnTo>
                    <a:pt x="169403" y="65117"/>
                  </a:lnTo>
                  <a:lnTo>
                    <a:pt x="166327" y="64274"/>
                  </a:lnTo>
                  <a:lnTo>
                    <a:pt x="7898" y="5218"/>
                  </a:lnTo>
                  <a:lnTo>
                    <a:pt x="1" y="5218"/>
                  </a:lnTo>
                  <a:lnTo>
                    <a:pt x="162764" y="66310"/>
                  </a:lnTo>
                  <a:lnTo>
                    <a:pt x="162764" y="66310"/>
                  </a:lnTo>
                  <a:lnTo>
                    <a:pt x="160243" y="68346"/>
                  </a:lnTo>
                  <a:lnTo>
                    <a:pt x="157739" y="70370"/>
                  </a:lnTo>
                  <a:lnTo>
                    <a:pt x="160863" y="71036"/>
                  </a:lnTo>
                  <a:lnTo>
                    <a:pt x="220833" y="83788"/>
                  </a:lnTo>
                  <a:lnTo>
                    <a:pt x="221476" y="83929"/>
                  </a:lnTo>
                  <a:lnTo>
                    <a:pt x="221815" y="83379"/>
                  </a:lnTo>
                  <a:lnTo>
                    <a:pt x="237445" y="58191"/>
                  </a:lnTo>
                  <a:lnTo>
                    <a:pt x="237609" y="57934"/>
                  </a:lnTo>
                  <a:lnTo>
                    <a:pt x="237527" y="57676"/>
                  </a:lnTo>
                  <a:lnTo>
                    <a:pt x="234371" y="47405"/>
                  </a:lnTo>
                  <a:lnTo>
                    <a:pt x="257240"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0" name="Google Shape;1370;p7"/>
            <p:cNvSpPr/>
            <p:nvPr/>
          </p:nvSpPr>
          <p:spPr>
            <a:xfrm>
              <a:off x="2229875" y="2618975"/>
              <a:ext cx="4471700" cy="2377850"/>
            </a:xfrm>
            <a:custGeom>
              <a:avLst/>
              <a:gdLst/>
              <a:ahLst/>
              <a:cxnLst/>
              <a:rect l="l" t="t" r="r" b="b"/>
              <a:pathLst>
                <a:path w="178868" h="95114" extrusionOk="0">
                  <a:moveTo>
                    <a:pt x="157658" y="0"/>
                  </a:moveTo>
                  <a:lnTo>
                    <a:pt x="156008" y="737"/>
                  </a:lnTo>
                  <a:lnTo>
                    <a:pt x="115365" y="19046"/>
                  </a:lnTo>
                  <a:lnTo>
                    <a:pt x="114979" y="19222"/>
                  </a:lnTo>
                  <a:lnTo>
                    <a:pt x="114722" y="19538"/>
                  </a:lnTo>
                  <a:lnTo>
                    <a:pt x="109107" y="26623"/>
                  </a:lnTo>
                  <a:lnTo>
                    <a:pt x="109107" y="26623"/>
                  </a:lnTo>
                  <a:lnTo>
                    <a:pt x="29108" y="59888"/>
                  </a:lnTo>
                  <a:lnTo>
                    <a:pt x="24850" y="61654"/>
                  </a:lnTo>
                  <a:lnTo>
                    <a:pt x="29061" y="63561"/>
                  </a:lnTo>
                  <a:lnTo>
                    <a:pt x="35752" y="66582"/>
                  </a:lnTo>
                  <a:lnTo>
                    <a:pt x="35752" y="66582"/>
                  </a:lnTo>
                  <a:lnTo>
                    <a:pt x="1" y="81332"/>
                  </a:lnTo>
                  <a:lnTo>
                    <a:pt x="3253" y="85719"/>
                  </a:lnTo>
                  <a:lnTo>
                    <a:pt x="43065" y="68592"/>
                  </a:lnTo>
                  <a:lnTo>
                    <a:pt x="47522" y="66673"/>
                  </a:lnTo>
                  <a:lnTo>
                    <a:pt x="43124" y="64766"/>
                  </a:lnTo>
                  <a:lnTo>
                    <a:pt x="36117" y="61727"/>
                  </a:lnTo>
                  <a:lnTo>
                    <a:pt x="36117" y="61727"/>
                  </a:lnTo>
                  <a:lnTo>
                    <a:pt x="111528" y="29049"/>
                  </a:lnTo>
                  <a:lnTo>
                    <a:pt x="112019" y="28839"/>
                  </a:lnTo>
                  <a:lnTo>
                    <a:pt x="112277" y="28488"/>
                  </a:lnTo>
                  <a:lnTo>
                    <a:pt x="117738" y="21276"/>
                  </a:lnTo>
                  <a:lnTo>
                    <a:pt x="117738" y="21276"/>
                  </a:lnTo>
                  <a:lnTo>
                    <a:pt x="155902" y="3328"/>
                  </a:lnTo>
                  <a:lnTo>
                    <a:pt x="155902" y="3328"/>
                  </a:lnTo>
                  <a:lnTo>
                    <a:pt x="177438" y="60073"/>
                  </a:lnTo>
                  <a:lnTo>
                    <a:pt x="168210" y="70253"/>
                  </a:lnTo>
                  <a:lnTo>
                    <a:pt x="168105" y="70370"/>
                  </a:lnTo>
                  <a:lnTo>
                    <a:pt x="168116" y="70499"/>
                  </a:lnTo>
                  <a:lnTo>
                    <a:pt x="173615" y="95113"/>
                  </a:lnTo>
                  <a:lnTo>
                    <a:pt x="169133" y="70552"/>
                  </a:lnTo>
                  <a:lnTo>
                    <a:pt x="178692" y="60449"/>
                  </a:lnTo>
                  <a:lnTo>
                    <a:pt x="178868" y="60262"/>
                  </a:lnTo>
                  <a:lnTo>
                    <a:pt x="178786" y="60028"/>
                  </a:lnTo>
                  <a:lnTo>
                    <a:pt x="158137" y="1369"/>
                  </a:lnTo>
                  <a:lnTo>
                    <a:pt x="157658" y="0"/>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1" name="Google Shape;1371;p7"/>
            <p:cNvSpPr/>
            <p:nvPr/>
          </p:nvSpPr>
          <p:spPr>
            <a:xfrm>
              <a:off x="4725575" y="2649975"/>
              <a:ext cx="1433175" cy="2154100"/>
            </a:xfrm>
            <a:custGeom>
              <a:avLst/>
              <a:gdLst/>
              <a:ahLst/>
              <a:cxnLst/>
              <a:rect l="l" t="t" r="r" b="b"/>
              <a:pathLst>
                <a:path w="57327" h="86164" extrusionOk="0">
                  <a:moveTo>
                    <a:pt x="57326" y="1"/>
                  </a:moveTo>
                  <a:lnTo>
                    <a:pt x="28874" y="38514"/>
                  </a:lnTo>
                  <a:lnTo>
                    <a:pt x="28711" y="38736"/>
                  </a:lnTo>
                  <a:lnTo>
                    <a:pt x="28711" y="39028"/>
                  </a:lnTo>
                  <a:lnTo>
                    <a:pt x="28553" y="48282"/>
                  </a:lnTo>
                  <a:lnTo>
                    <a:pt x="1" y="83847"/>
                  </a:lnTo>
                  <a:lnTo>
                    <a:pt x="3019" y="86164"/>
                  </a:lnTo>
                  <a:lnTo>
                    <a:pt x="30442" y="49300"/>
                  </a:lnTo>
                  <a:lnTo>
                    <a:pt x="30664" y="48996"/>
                  </a:lnTo>
                  <a:lnTo>
                    <a:pt x="30664" y="48657"/>
                  </a:lnTo>
                  <a:lnTo>
                    <a:pt x="30471" y="39301"/>
                  </a:lnTo>
                  <a:lnTo>
                    <a:pt x="30471" y="39301"/>
                  </a:lnTo>
                  <a:lnTo>
                    <a:pt x="57326" y="1"/>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2" name="Google Shape;1372;p7"/>
            <p:cNvSpPr/>
            <p:nvPr/>
          </p:nvSpPr>
          <p:spPr>
            <a:xfrm>
              <a:off x="5269600" y="2975275"/>
              <a:ext cx="38550" cy="28625"/>
            </a:xfrm>
            <a:custGeom>
              <a:avLst/>
              <a:gdLst/>
              <a:ahLst/>
              <a:cxnLst/>
              <a:rect l="l" t="t" r="r" b="b"/>
              <a:pathLst>
                <a:path w="1542" h="1145" extrusionOk="0">
                  <a:moveTo>
                    <a:pt x="773" y="1"/>
                  </a:moveTo>
                  <a:cubicBezTo>
                    <a:pt x="630" y="1"/>
                    <a:pt x="489" y="53"/>
                    <a:pt x="375" y="162"/>
                  </a:cubicBezTo>
                  <a:cubicBezTo>
                    <a:pt x="0" y="513"/>
                    <a:pt x="246" y="1133"/>
                    <a:pt x="761" y="1144"/>
                  </a:cubicBezTo>
                  <a:cubicBezTo>
                    <a:pt x="766" y="1144"/>
                    <a:pt x="770" y="1145"/>
                    <a:pt x="775" y="1145"/>
                  </a:cubicBezTo>
                  <a:cubicBezTo>
                    <a:pt x="1281" y="1145"/>
                    <a:pt x="1541" y="544"/>
                    <a:pt x="1194" y="173"/>
                  </a:cubicBezTo>
                  <a:cubicBezTo>
                    <a:pt x="1073" y="59"/>
                    <a:pt x="923" y="1"/>
                    <a:pt x="7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3" name="Google Shape;1373;p7"/>
            <p:cNvSpPr/>
            <p:nvPr/>
          </p:nvSpPr>
          <p:spPr>
            <a:xfrm>
              <a:off x="5328100" y="2976200"/>
              <a:ext cx="30350" cy="28875"/>
            </a:xfrm>
            <a:custGeom>
              <a:avLst/>
              <a:gdLst/>
              <a:ahLst/>
              <a:cxnLst/>
              <a:rect l="l" t="t" r="r" b="b"/>
              <a:pathLst>
                <a:path w="1214" h="1155" extrusionOk="0">
                  <a:moveTo>
                    <a:pt x="628" y="1"/>
                  </a:moveTo>
                  <a:cubicBezTo>
                    <a:pt x="491" y="1"/>
                    <a:pt x="351" y="50"/>
                    <a:pt x="234" y="160"/>
                  </a:cubicBezTo>
                  <a:cubicBezTo>
                    <a:pt x="12" y="382"/>
                    <a:pt x="0" y="745"/>
                    <a:pt x="222" y="979"/>
                  </a:cubicBezTo>
                  <a:cubicBezTo>
                    <a:pt x="339" y="1100"/>
                    <a:pt x="486" y="1154"/>
                    <a:pt x="631" y="1154"/>
                  </a:cubicBezTo>
                  <a:cubicBezTo>
                    <a:pt x="919" y="1154"/>
                    <a:pt x="1197" y="936"/>
                    <a:pt x="1205" y="593"/>
                  </a:cubicBezTo>
                  <a:cubicBezTo>
                    <a:pt x="1213" y="239"/>
                    <a:pt x="928" y="1"/>
                    <a:pt x="6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4" name="Google Shape;1374;p7"/>
            <p:cNvSpPr/>
            <p:nvPr/>
          </p:nvSpPr>
          <p:spPr>
            <a:xfrm>
              <a:off x="5330525" y="2921400"/>
              <a:ext cx="30350" cy="28850"/>
            </a:xfrm>
            <a:custGeom>
              <a:avLst/>
              <a:gdLst/>
              <a:ahLst/>
              <a:cxnLst/>
              <a:rect l="l" t="t" r="r" b="b"/>
              <a:pathLst>
                <a:path w="1214" h="1154" extrusionOk="0">
                  <a:moveTo>
                    <a:pt x="586" y="0"/>
                  </a:moveTo>
                  <a:cubicBezTo>
                    <a:pt x="294" y="0"/>
                    <a:pt x="16" y="219"/>
                    <a:pt x="8" y="562"/>
                  </a:cubicBezTo>
                  <a:cubicBezTo>
                    <a:pt x="0" y="916"/>
                    <a:pt x="291" y="1153"/>
                    <a:pt x="591" y="1153"/>
                  </a:cubicBezTo>
                  <a:cubicBezTo>
                    <a:pt x="728" y="1153"/>
                    <a:pt x="866" y="1104"/>
                    <a:pt x="979" y="995"/>
                  </a:cubicBezTo>
                  <a:cubicBezTo>
                    <a:pt x="1213" y="772"/>
                    <a:pt x="1213" y="410"/>
                    <a:pt x="1003" y="176"/>
                  </a:cubicBezTo>
                  <a:cubicBezTo>
                    <a:pt x="882" y="55"/>
                    <a:pt x="732" y="0"/>
                    <a:pt x="58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5" name="Google Shape;1375;p7"/>
            <p:cNvSpPr/>
            <p:nvPr/>
          </p:nvSpPr>
          <p:spPr>
            <a:xfrm>
              <a:off x="5270775" y="2920475"/>
              <a:ext cx="38525" cy="28725"/>
            </a:xfrm>
            <a:custGeom>
              <a:avLst/>
              <a:gdLst/>
              <a:ahLst/>
              <a:cxnLst/>
              <a:rect l="l" t="t" r="r" b="b"/>
              <a:pathLst>
                <a:path w="1541" h="1149" extrusionOk="0">
                  <a:moveTo>
                    <a:pt x="777" y="1"/>
                  </a:moveTo>
                  <a:cubicBezTo>
                    <a:pt x="631" y="1"/>
                    <a:pt x="484" y="56"/>
                    <a:pt x="374" y="166"/>
                  </a:cubicBezTo>
                  <a:cubicBezTo>
                    <a:pt x="0" y="517"/>
                    <a:pt x="246" y="1137"/>
                    <a:pt x="760" y="1149"/>
                  </a:cubicBezTo>
                  <a:cubicBezTo>
                    <a:pt x="765" y="1149"/>
                    <a:pt x="770" y="1149"/>
                    <a:pt x="775" y="1149"/>
                  </a:cubicBezTo>
                  <a:cubicBezTo>
                    <a:pt x="1280" y="1149"/>
                    <a:pt x="1541" y="548"/>
                    <a:pt x="1182" y="178"/>
                  </a:cubicBezTo>
                  <a:cubicBezTo>
                    <a:pt x="1075" y="59"/>
                    <a:pt x="926" y="1"/>
                    <a:pt x="7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6" name="Google Shape;1376;p7"/>
            <p:cNvSpPr/>
            <p:nvPr/>
          </p:nvSpPr>
          <p:spPr>
            <a:xfrm>
              <a:off x="5267850" y="3017800"/>
              <a:ext cx="36925" cy="31600"/>
            </a:xfrm>
            <a:custGeom>
              <a:avLst/>
              <a:gdLst/>
              <a:ahLst/>
              <a:cxnLst/>
              <a:rect l="l" t="t" r="r" b="b"/>
              <a:pathLst>
                <a:path w="1477" h="1264" extrusionOk="0">
                  <a:moveTo>
                    <a:pt x="718" y="0"/>
                  </a:moveTo>
                  <a:cubicBezTo>
                    <a:pt x="483" y="0"/>
                    <a:pt x="250" y="126"/>
                    <a:pt x="140" y="379"/>
                  </a:cubicBezTo>
                  <a:cubicBezTo>
                    <a:pt x="0" y="695"/>
                    <a:pt x="140" y="1070"/>
                    <a:pt x="456" y="1210"/>
                  </a:cubicBezTo>
                  <a:cubicBezTo>
                    <a:pt x="544" y="1247"/>
                    <a:pt x="632" y="1264"/>
                    <a:pt x="716" y="1264"/>
                  </a:cubicBezTo>
                  <a:cubicBezTo>
                    <a:pt x="1138" y="1264"/>
                    <a:pt x="1476" y="841"/>
                    <a:pt x="1310" y="403"/>
                  </a:cubicBezTo>
                  <a:cubicBezTo>
                    <a:pt x="1203" y="135"/>
                    <a:pt x="960"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7" name="Google Shape;1377;p7"/>
            <p:cNvSpPr/>
            <p:nvPr/>
          </p:nvSpPr>
          <p:spPr>
            <a:xfrm>
              <a:off x="5326325" y="3018925"/>
              <a:ext cx="38350" cy="31725"/>
            </a:xfrm>
            <a:custGeom>
              <a:avLst/>
              <a:gdLst/>
              <a:ahLst/>
              <a:cxnLst/>
              <a:rect l="l" t="t" r="r" b="b"/>
              <a:pathLst>
                <a:path w="1534" h="1269" extrusionOk="0">
                  <a:moveTo>
                    <a:pt x="756" y="0"/>
                  </a:moveTo>
                  <a:cubicBezTo>
                    <a:pt x="339" y="0"/>
                    <a:pt x="0" y="432"/>
                    <a:pt x="176" y="872"/>
                  </a:cubicBezTo>
                  <a:cubicBezTo>
                    <a:pt x="265" y="1121"/>
                    <a:pt x="503" y="1269"/>
                    <a:pt x="756" y="1269"/>
                  </a:cubicBezTo>
                  <a:cubicBezTo>
                    <a:pt x="835" y="1269"/>
                    <a:pt x="917" y="1254"/>
                    <a:pt x="995" y="1223"/>
                  </a:cubicBezTo>
                  <a:cubicBezTo>
                    <a:pt x="1510" y="1025"/>
                    <a:pt x="1533" y="276"/>
                    <a:pt x="1007" y="54"/>
                  </a:cubicBezTo>
                  <a:cubicBezTo>
                    <a:pt x="923" y="17"/>
                    <a:pt x="838" y="0"/>
                    <a:pt x="75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8" name="Google Shape;1378;p7"/>
            <p:cNvSpPr/>
            <p:nvPr/>
          </p:nvSpPr>
          <p:spPr>
            <a:xfrm>
              <a:off x="5369325" y="2977925"/>
              <a:ext cx="38400" cy="31725"/>
            </a:xfrm>
            <a:custGeom>
              <a:avLst/>
              <a:gdLst/>
              <a:ahLst/>
              <a:cxnLst/>
              <a:rect l="l" t="t" r="r" b="b"/>
              <a:pathLst>
                <a:path w="1536" h="1269" extrusionOk="0">
                  <a:moveTo>
                    <a:pt x="765" y="1"/>
                  </a:moveTo>
                  <a:cubicBezTo>
                    <a:pt x="691" y="1"/>
                    <a:pt x="615" y="14"/>
                    <a:pt x="539" y="44"/>
                  </a:cubicBezTo>
                  <a:cubicBezTo>
                    <a:pt x="12" y="255"/>
                    <a:pt x="1" y="992"/>
                    <a:pt x="515" y="1214"/>
                  </a:cubicBezTo>
                  <a:cubicBezTo>
                    <a:pt x="598" y="1251"/>
                    <a:pt x="685" y="1268"/>
                    <a:pt x="770" y="1268"/>
                  </a:cubicBezTo>
                  <a:cubicBezTo>
                    <a:pt x="1011" y="1268"/>
                    <a:pt x="1242" y="1128"/>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9" name="Google Shape;1379;p7"/>
            <p:cNvSpPr/>
            <p:nvPr/>
          </p:nvSpPr>
          <p:spPr>
            <a:xfrm>
              <a:off x="5370450" y="2918650"/>
              <a:ext cx="36925" cy="31625"/>
            </a:xfrm>
            <a:custGeom>
              <a:avLst/>
              <a:gdLst/>
              <a:ahLst/>
              <a:cxnLst/>
              <a:rect l="l" t="t" r="r" b="b"/>
              <a:pathLst>
                <a:path w="1477" h="1265" extrusionOk="0">
                  <a:moveTo>
                    <a:pt x="767" y="0"/>
                  </a:moveTo>
                  <a:cubicBezTo>
                    <a:pt x="533" y="0"/>
                    <a:pt x="299" y="126"/>
                    <a:pt x="190" y="379"/>
                  </a:cubicBezTo>
                  <a:cubicBezTo>
                    <a:pt x="0" y="818"/>
                    <a:pt x="337" y="1265"/>
                    <a:pt x="767" y="1265"/>
                  </a:cubicBezTo>
                  <a:cubicBezTo>
                    <a:pt x="841" y="1265"/>
                    <a:pt x="919" y="1251"/>
                    <a:pt x="997" y="1222"/>
                  </a:cubicBezTo>
                  <a:cubicBezTo>
                    <a:pt x="1313" y="1093"/>
                    <a:pt x="1477" y="730"/>
                    <a:pt x="1360" y="403"/>
                  </a:cubicBezTo>
                  <a:cubicBezTo>
                    <a:pt x="1252" y="135"/>
                    <a:pt x="1009" y="0"/>
                    <a:pt x="76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0" name="Google Shape;1380;p7"/>
            <p:cNvSpPr/>
            <p:nvPr/>
          </p:nvSpPr>
          <p:spPr>
            <a:xfrm>
              <a:off x="5329225" y="2875775"/>
              <a:ext cx="36900" cy="31725"/>
            </a:xfrm>
            <a:custGeom>
              <a:avLst/>
              <a:gdLst/>
              <a:ahLst/>
              <a:cxnLst/>
              <a:rect l="l" t="t" r="r" b="b"/>
              <a:pathLst>
                <a:path w="1476" h="1269" extrusionOk="0">
                  <a:moveTo>
                    <a:pt x="754" y="1"/>
                  </a:moveTo>
                  <a:cubicBezTo>
                    <a:pt x="335" y="1"/>
                    <a:pt x="1" y="429"/>
                    <a:pt x="166" y="866"/>
                  </a:cubicBezTo>
                  <a:cubicBezTo>
                    <a:pt x="273" y="1134"/>
                    <a:pt x="516" y="1268"/>
                    <a:pt x="760" y="1268"/>
                  </a:cubicBezTo>
                  <a:cubicBezTo>
                    <a:pt x="996" y="1268"/>
                    <a:pt x="1232" y="1142"/>
                    <a:pt x="1347" y="889"/>
                  </a:cubicBezTo>
                  <a:cubicBezTo>
                    <a:pt x="1476" y="573"/>
                    <a:pt x="1336" y="199"/>
                    <a:pt x="1020" y="59"/>
                  </a:cubicBezTo>
                  <a:cubicBezTo>
                    <a:pt x="930" y="19"/>
                    <a:pt x="840" y="1"/>
                    <a:pt x="7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1" name="Google Shape;1381;p7"/>
            <p:cNvSpPr/>
            <p:nvPr/>
          </p:nvSpPr>
          <p:spPr>
            <a:xfrm>
              <a:off x="5269300" y="2874675"/>
              <a:ext cx="38400" cy="31700"/>
            </a:xfrm>
            <a:custGeom>
              <a:avLst/>
              <a:gdLst/>
              <a:ahLst/>
              <a:cxnLst/>
              <a:rect l="l" t="t" r="r" b="b"/>
              <a:pathLst>
                <a:path w="1536" h="1268" extrusionOk="0">
                  <a:moveTo>
                    <a:pt x="776" y="0"/>
                  </a:moveTo>
                  <a:cubicBezTo>
                    <a:pt x="700" y="0"/>
                    <a:pt x="624" y="14"/>
                    <a:pt x="550" y="44"/>
                  </a:cubicBezTo>
                  <a:cubicBezTo>
                    <a:pt x="24" y="255"/>
                    <a:pt x="1" y="992"/>
                    <a:pt x="527" y="1214"/>
                  </a:cubicBezTo>
                  <a:cubicBezTo>
                    <a:pt x="612" y="1251"/>
                    <a:pt x="696" y="1267"/>
                    <a:pt x="778" y="1267"/>
                  </a:cubicBezTo>
                  <a:cubicBezTo>
                    <a:pt x="1195" y="1267"/>
                    <a:pt x="1536" y="837"/>
                    <a:pt x="1369" y="407"/>
                  </a:cubicBezTo>
                  <a:cubicBezTo>
                    <a:pt x="1270" y="155"/>
                    <a:pt x="1027" y="0"/>
                    <a:pt x="7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2" name="Google Shape;1382;p7"/>
            <p:cNvSpPr/>
            <p:nvPr/>
          </p:nvSpPr>
          <p:spPr>
            <a:xfrm>
              <a:off x="5226300" y="2915700"/>
              <a:ext cx="38650" cy="31650"/>
            </a:xfrm>
            <a:custGeom>
              <a:avLst/>
              <a:gdLst/>
              <a:ahLst/>
              <a:cxnLst/>
              <a:rect l="l" t="t" r="r" b="b"/>
              <a:pathLst>
                <a:path w="1546" h="1266" extrusionOk="0">
                  <a:moveTo>
                    <a:pt x="778" y="0"/>
                  </a:moveTo>
                  <a:cubicBezTo>
                    <a:pt x="533" y="0"/>
                    <a:pt x="304" y="145"/>
                    <a:pt x="200" y="380"/>
                  </a:cubicBezTo>
                  <a:cubicBezTo>
                    <a:pt x="0" y="819"/>
                    <a:pt x="344" y="1266"/>
                    <a:pt x="776" y="1266"/>
                  </a:cubicBezTo>
                  <a:cubicBezTo>
                    <a:pt x="851" y="1266"/>
                    <a:pt x="929" y="1252"/>
                    <a:pt x="1007" y="1223"/>
                  </a:cubicBezTo>
                  <a:cubicBezTo>
                    <a:pt x="1522" y="1012"/>
                    <a:pt x="1545" y="287"/>
                    <a:pt x="1030" y="53"/>
                  </a:cubicBezTo>
                  <a:cubicBezTo>
                    <a:pt x="947" y="17"/>
                    <a:pt x="861" y="0"/>
                    <a:pt x="7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3" name="Google Shape;1383;p7"/>
            <p:cNvSpPr/>
            <p:nvPr/>
          </p:nvSpPr>
          <p:spPr>
            <a:xfrm>
              <a:off x="5226600" y="2975000"/>
              <a:ext cx="36925" cy="31525"/>
            </a:xfrm>
            <a:custGeom>
              <a:avLst/>
              <a:gdLst/>
              <a:ahLst/>
              <a:cxnLst/>
              <a:rect l="l" t="t" r="r" b="b"/>
              <a:pathLst>
                <a:path w="1477" h="1261" extrusionOk="0">
                  <a:moveTo>
                    <a:pt x="710" y="1"/>
                  </a:moveTo>
                  <a:cubicBezTo>
                    <a:pt x="636" y="1"/>
                    <a:pt x="558" y="14"/>
                    <a:pt x="480" y="44"/>
                  </a:cubicBezTo>
                  <a:cubicBezTo>
                    <a:pt x="164" y="173"/>
                    <a:pt x="0" y="535"/>
                    <a:pt x="129" y="863"/>
                  </a:cubicBezTo>
                  <a:cubicBezTo>
                    <a:pt x="231" y="1126"/>
                    <a:pt x="473" y="1261"/>
                    <a:pt x="716" y="1261"/>
                  </a:cubicBezTo>
                  <a:cubicBezTo>
                    <a:pt x="947" y="1261"/>
                    <a:pt x="1179" y="1138"/>
                    <a:pt x="1287" y="886"/>
                  </a:cubicBezTo>
                  <a:cubicBezTo>
                    <a:pt x="1477" y="448"/>
                    <a:pt x="1140" y="1"/>
                    <a:pt x="7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4" name="Google Shape;1384;p7"/>
            <p:cNvSpPr/>
            <p:nvPr/>
          </p:nvSpPr>
          <p:spPr>
            <a:xfrm>
              <a:off x="5223975" y="3035250"/>
              <a:ext cx="16700" cy="15925"/>
            </a:xfrm>
            <a:custGeom>
              <a:avLst/>
              <a:gdLst/>
              <a:ahLst/>
              <a:cxnLst/>
              <a:rect l="l" t="t" r="r" b="b"/>
              <a:pathLst>
                <a:path w="668" h="637" extrusionOk="0">
                  <a:moveTo>
                    <a:pt x="349" y="0"/>
                  </a:moveTo>
                  <a:cubicBezTo>
                    <a:pt x="273" y="0"/>
                    <a:pt x="195" y="28"/>
                    <a:pt x="129" y="91"/>
                  </a:cubicBezTo>
                  <a:cubicBezTo>
                    <a:pt x="0" y="208"/>
                    <a:pt x="0" y="407"/>
                    <a:pt x="117" y="535"/>
                  </a:cubicBezTo>
                  <a:cubicBezTo>
                    <a:pt x="183" y="606"/>
                    <a:pt x="265" y="637"/>
                    <a:pt x="346" y="637"/>
                  </a:cubicBezTo>
                  <a:cubicBezTo>
                    <a:pt x="506" y="637"/>
                    <a:pt x="659" y="512"/>
                    <a:pt x="667" y="325"/>
                  </a:cubicBezTo>
                  <a:cubicBezTo>
                    <a:pt x="667" y="132"/>
                    <a:pt x="513" y="0"/>
                    <a:pt x="3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5" name="Google Shape;1385;p7"/>
            <p:cNvSpPr/>
            <p:nvPr/>
          </p:nvSpPr>
          <p:spPr>
            <a:xfrm>
              <a:off x="5306750" y="3070950"/>
              <a:ext cx="18450" cy="16000"/>
            </a:xfrm>
            <a:custGeom>
              <a:avLst/>
              <a:gdLst/>
              <a:ahLst/>
              <a:cxnLst/>
              <a:rect l="l" t="t" r="r" b="b"/>
              <a:pathLst>
                <a:path w="738" h="640" extrusionOk="0">
                  <a:moveTo>
                    <a:pt x="315" y="0"/>
                  </a:moveTo>
                  <a:cubicBezTo>
                    <a:pt x="156" y="0"/>
                    <a:pt x="0" y="125"/>
                    <a:pt x="0" y="312"/>
                  </a:cubicBezTo>
                  <a:cubicBezTo>
                    <a:pt x="0" y="488"/>
                    <a:pt x="129" y="628"/>
                    <a:pt x="304" y="640"/>
                  </a:cubicBezTo>
                  <a:cubicBezTo>
                    <a:pt x="585" y="640"/>
                    <a:pt x="737" y="301"/>
                    <a:pt x="538" y="102"/>
                  </a:cubicBezTo>
                  <a:cubicBezTo>
                    <a:pt x="476" y="32"/>
                    <a:pt x="395" y="0"/>
                    <a:pt x="31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6" name="Google Shape;1386;p7"/>
            <p:cNvSpPr/>
            <p:nvPr/>
          </p:nvSpPr>
          <p:spPr>
            <a:xfrm>
              <a:off x="5389225" y="3038750"/>
              <a:ext cx="16900" cy="15950"/>
            </a:xfrm>
            <a:custGeom>
              <a:avLst/>
              <a:gdLst/>
              <a:ahLst/>
              <a:cxnLst/>
              <a:rect l="l" t="t" r="r" b="b"/>
              <a:pathLst>
                <a:path w="676" h="638" extrusionOk="0">
                  <a:moveTo>
                    <a:pt x="346" y="1"/>
                  </a:moveTo>
                  <a:cubicBezTo>
                    <a:pt x="269" y="1"/>
                    <a:pt x="191" y="29"/>
                    <a:pt x="129" y="91"/>
                  </a:cubicBezTo>
                  <a:cubicBezTo>
                    <a:pt x="12" y="208"/>
                    <a:pt x="0" y="407"/>
                    <a:pt x="117" y="536"/>
                  </a:cubicBezTo>
                  <a:cubicBezTo>
                    <a:pt x="183" y="606"/>
                    <a:pt x="265" y="637"/>
                    <a:pt x="346" y="637"/>
                  </a:cubicBezTo>
                  <a:cubicBezTo>
                    <a:pt x="506" y="637"/>
                    <a:pt x="659" y="512"/>
                    <a:pt x="667" y="325"/>
                  </a:cubicBezTo>
                  <a:cubicBezTo>
                    <a:pt x="675" y="133"/>
                    <a:pt x="513" y="1"/>
                    <a:pt x="34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7" name="Google Shape;1387;p7"/>
            <p:cNvSpPr/>
            <p:nvPr/>
          </p:nvSpPr>
          <p:spPr>
            <a:xfrm>
              <a:off x="5425775" y="2957650"/>
              <a:ext cx="16125" cy="15250"/>
            </a:xfrm>
            <a:custGeom>
              <a:avLst/>
              <a:gdLst/>
              <a:ahLst/>
              <a:cxnLst/>
              <a:rect l="l" t="t" r="r" b="b"/>
              <a:pathLst>
                <a:path w="645" h="610" extrusionOk="0">
                  <a:moveTo>
                    <a:pt x="320" y="1"/>
                  </a:moveTo>
                  <a:cubicBezTo>
                    <a:pt x="169" y="1"/>
                    <a:pt x="18" y="97"/>
                    <a:pt x="1" y="293"/>
                  </a:cubicBezTo>
                  <a:cubicBezTo>
                    <a:pt x="1" y="469"/>
                    <a:pt x="141" y="609"/>
                    <a:pt x="316" y="609"/>
                  </a:cubicBezTo>
                  <a:cubicBezTo>
                    <a:pt x="323" y="610"/>
                    <a:pt x="330" y="610"/>
                    <a:pt x="337" y="610"/>
                  </a:cubicBezTo>
                  <a:cubicBezTo>
                    <a:pt x="503" y="610"/>
                    <a:pt x="633" y="474"/>
                    <a:pt x="644" y="305"/>
                  </a:cubicBezTo>
                  <a:cubicBezTo>
                    <a:pt x="632" y="103"/>
                    <a:pt x="476" y="1"/>
                    <a:pt x="32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8" name="Google Shape;1388;p7"/>
            <p:cNvSpPr/>
            <p:nvPr/>
          </p:nvSpPr>
          <p:spPr>
            <a:xfrm>
              <a:off x="5393300" y="2874250"/>
              <a:ext cx="16700" cy="15800"/>
            </a:xfrm>
            <a:custGeom>
              <a:avLst/>
              <a:gdLst/>
              <a:ahLst/>
              <a:cxnLst/>
              <a:rect l="l" t="t" r="r" b="b"/>
              <a:pathLst>
                <a:path w="668" h="632" extrusionOk="0">
                  <a:moveTo>
                    <a:pt x="322" y="0"/>
                  </a:moveTo>
                  <a:cubicBezTo>
                    <a:pt x="162" y="0"/>
                    <a:pt x="9" y="120"/>
                    <a:pt x="1" y="307"/>
                  </a:cubicBezTo>
                  <a:cubicBezTo>
                    <a:pt x="1" y="499"/>
                    <a:pt x="160" y="631"/>
                    <a:pt x="325" y="631"/>
                  </a:cubicBezTo>
                  <a:cubicBezTo>
                    <a:pt x="400" y="631"/>
                    <a:pt x="477" y="603"/>
                    <a:pt x="539" y="541"/>
                  </a:cubicBezTo>
                  <a:cubicBezTo>
                    <a:pt x="668" y="424"/>
                    <a:pt x="668" y="225"/>
                    <a:pt x="551" y="96"/>
                  </a:cubicBezTo>
                  <a:cubicBezTo>
                    <a:pt x="485" y="30"/>
                    <a:pt x="403" y="0"/>
                    <a:pt x="3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9" name="Google Shape;1389;p7"/>
            <p:cNvSpPr/>
            <p:nvPr/>
          </p:nvSpPr>
          <p:spPr>
            <a:xfrm>
              <a:off x="5308775" y="2838325"/>
              <a:ext cx="18450" cy="16025"/>
            </a:xfrm>
            <a:custGeom>
              <a:avLst/>
              <a:gdLst/>
              <a:ahLst/>
              <a:cxnLst/>
              <a:rect l="l" t="t" r="r" b="b"/>
              <a:pathLst>
                <a:path w="738" h="641" extrusionOk="0">
                  <a:moveTo>
                    <a:pt x="434" y="1"/>
                  </a:moveTo>
                  <a:cubicBezTo>
                    <a:pt x="141" y="1"/>
                    <a:pt x="1" y="340"/>
                    <a:pt x="188" y="539"/>
                  </a:cubicBezTo>
                  <a:cubicBezTo>
                    <a:pt x="254" y="609"/>
                    <a:pt x="338" y="640"/>
                    <a:pt x="419" y="640"/>
                  </a:cubicBezTo>
                  <a:cubicBezTo>
                    <a:pt x="582" y="640"/>
                    <a:pt x="738" y="515"/>
                    <a:pt x="738" y="328"/>
                  </a:cubicBezTo>
                  <a:cubicBezTo>
                    <a:pt x="738" y="153"/>
                    <a:pt x="598" y="12"/>
                    <a:pt x="43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0" name="Google Shape;1390;p7"/>
            <p:cNvSpPr/>
            <p:nvPr/>
          </p:nvSpPr>
          <p:spPr>
            <a:xfrm>
              <a:off x="5228050" y="2870825"/>
              <a:ext cx="16700" cy="15775"/>
            </a:xfrm>
            <a:custGeom>
              <a:avLst/>
              <a:gdLst/>
              <a:ahLst/>
              <a:cxnLst/>
              <a:rect l="l" t="t" r="r" b="b"/>
              <a:pathLst>
                <a:path w="668" h="631" extrusionOk="0">
                  <a:moveTo>
                    <a:pt x="316" y="0"/>
                  </a:moveTo>
                  <a:cubicBezTo>
                    <a:pt x="158" y="0"/>
                    <a:pt x="9" y="119"/>
                    <a:pt x="1" y="303"/>
                  </a:cubicBezTo>
                  <a:cubicBezTo>
                    <a:pt x="1" y="502"/>
                    <a:pt x="157" y="630"/>
                    <a:pt x="320" y="630"/>
                  </a:cubicBezTo>
                  <a:cubicBezTo>
                    <a:pt x="397" y="630"/>
                    <a:pt x="475" y="601"/>
                    <a:pt x="539" y="537"/>
                  </a:cubicBezTo>
                  <a:cubicBezTo>
                    <a:pt x="668" y="420"/>
                    <a:pt x="668" y="222"/>
                    <a:pt x="551" y="105"/>
                  </a:cubicBezTo>
                  <a:cubicBezTo>
                    <a:pt x="483" y="32"/>
                    <a:pt x="398" y="0"/>
                    <a:pt x="3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1" name="Google Shape;1391;p7"/>
            <p:cNvSpPr/>
            <p:nvPr/>
          </p:nvSpPr>
          <p:spPr>
            <a:xfrm>
              <a:off x="5192175" y="2952400"/>
              <a:ext cx="18650" cy="15825"/>
            </a:xfrm>
            <a:custGeom>
              <a:avLst/>
              <a:gdLst/>
              <a:ahLst/>
              <a:cxnLst/>
              <a:rect l="l" t="t" r="r" b="b"/>
              <a:pathLst>
                <a:path w="746" h="633" extrusionOk="0">
                  <a:moveTo>
                    <a:pt x="325" y="0"/>
                  </a:moveTo>
                  <a:cubicBezTo>
                    <a:pt x="149" y="0"/>
                    <a:pt x="9" y="129"/>
                    <a:pt x="9" y="305"/>
                  </a:cubicBezTo>
                  <a:cubicBezTo>
                    <a:pt x="1" y="500"/>
                    <a:pt x="162" y="633"/>
                    <a:pt x="328" y="633"/>
                  </a:cubicBezTo>
                  <a:cubicBezTo>
                    <a:pt x="401" y="633"/>
                    <a:pt x="475" y="607"/>
                    <a:pt x="535" y="550"/>
                  </a:cubicBezTo>
                  <a:cubicBezTo>
                    <a:pt x="746" y="351"/>
                    <a:pt x="605" y="12"/>
                    <a:pt x="32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2" name="Google Shape;1392;p7"/>
            <p:cNvSpPr/>
            <p:nvPr/>
          </p:nvSpPr>
          <p:spPr>
            <a:xfrm>
              <a:off x="5240925" y="3092775"/>
              <a:ext cx="27750" cy="23925"/>
            </a:xfrm>
            <a:custGeom>
              <a:avLst/>
              <a:gdLst/>
              <a:ahLst/>
              <a:cxnLst/>
              <a:rect l="l" t="t" r="r" b="b"/>
              <a:pathLst>
                <a:path w="1110" h="957" extrusionOk="0">
                  <a:moveTo>
                    <a:pt x="541" y="1"/>
                  </a:moveTo>
                  <a:cubicBezTo>
                    <a:pt x="364" y="1"/>
                    <a:pt x="187" y="97"/>
                    <a:pt x="106" y="293"/>
                  </a:cubicBezTo>
                  <a:cubicBezTo>
                    <a:pt x="1" y="527"/>
                    <a:pt x="118" y="808"/>
                    <a:pt x="352" y="913"/>
                  </a:cubicBezTo>
                  <a:cubicBezTo>
                    <a:pt x="418" y="943"/>
                    <a:pt x="484" y="957"/>
                    <a:pt x="547" y="957"/>
                  </a:cubicBezTo>
                  <a:cubicBezTo>
                    <a:pt x="857" y="957"/>
                    <a:pt x="1110" y="635"/>
                    <a:pt x="983" y="305"/>
                  </a:cubicBezTo>
                  <a:cubicBezTo>
                    <a:pt x="906" y="103"/>
                    <a:pt x="724"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3" name="Google Shape;1393;p7"/>
            <p:cNvSpPr/>
            <p:nvPr/>
          </p:nvSpPr>
          <p:spPr>
            <a:xfrm>
              <a:off x="5359425" y="3095025"/>
              <a:ext cx="28650" cy="23875"/>
            </a:xfrm>
            <a:custGeom>
              <a:avLst/>
              <a:gdLst/>
              <a:ahLst/>
              <a:cxnLst/>
              <a:rect l="l" t="t" r="r" b="b"/>
              <a:pathLst>
                <a:path w="1146" h="955" extrusionOk="0">
                  <a:moveTo>
                    <a:pt x="573" y="1"/>
                  </a:moveTo>
                  <a:cubicBezTo>
                    <a:pt x="259" y="1"/>
                    <a:pt x="0" y="326"/>
                    <a:pt x="128" y="660"/>
                  </a:cubicBezTo>
                  <a:cubicBezTo>
                    <a:pt x="199" y="837"/>
                    <a:pt x="377" y="954"/>
                    <a:pt x="567" y="954"/>
                  </a:cubicBezTo>
                  <a:cubicBezTo>
                    <a:pt x="627" y="954"/>
                    <a:pt x="688" y="942"/>
                    <a:pt x="748" y="917"/>
                  </a:cubicBezTo>
                  <a:cubicBezTo>
                    <a:pt x="1134" y="765"/>
                    <a:pt x="1145" y="215"/>
                    <a:pt x="759" y="40"/>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4" name="Google Shape;1394;p7"/>
            <p:cNvSpPr/>
            <p:nvPr/>
          </p:nvSpPr>
          <p:spPr>
            <a:xfrm>
              <a:off x="5445375" y="3012975"/>
              <a:ext cx="28650" cy="23825"/>
            </a:xfrm>
            <a:custGeom>
              <a:avLst/>
              <a:gdLst/>
              <a:ahLst/>
              <a:cxnLst/>
              <a:rect l="l" t="t" r="r" b="b"/>
              <a:pathLst>
                <a:path w="1146" h="953" extrusionOk="0">
                  <a:moveTo>
                    <a:pt x="574" y="1"/>
                  </a:moveTo>
                  <a:cubicBezTo>
                    <a:pt x="517" y="1"/>
                    <a:pt x="458" y="11"/>
                    <a:pt x="398" y="34"/>
                  </a:cubicBezTo>
                  <a:cubicBezTo>
                    <a:pt x="12" y="186"/>
                    <a:pt x="0" y="748"/>
                    <a:pt x="386" y="912"/>
                  </a:cubicBezTo>
                  <a:cubicBezTo>
                    <a:pt x="448" y="939"/>
                    <a:pt x="512" y="952"/>
                    <a:pt x="576" y="952"/>
                  </a:cubicBezTo>
                  <a:cubicBezTo>
                    <a:pt x="755" y="952"/>
                    <a:pt x="929" y="847"/>
                    <a:pt x="1007" y="666"/>
                  </a:cubicBezTo>
                  <a:cubicBezTo>
                    <a:pt x="1146" y="338"/>
                    <a:pt x="896" y="1"/>
                    <a:pt x="57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5" name="Google Shape;1395;p7"/>
            <p:cNvSpPr/>
            <p:nvPr/>
          </p:nvSpPr>
          <p:spPr>
            <a:xfrm>
              <a:off x="5447750" y="2894400"/>
              <a:ext cx="27775" cy="23750"/>
            </a:xfrm>
            <a:custGeom>
              <a:avLst/>
              <a:gdLst/>
              <a:ahLst/>
              <a:cxnLst/>
              <a:rect l="l" t="t" r="r" b="b"/>
              <a:pathLst>
                <a:path w="1111" h="950" extrusionOk="0">
                  <a:moveTo>
                    <a:pt x="579" y="1"/>
                  </a:moveTo>
                  <a:cubicBezTo>
                    <a:pt x="403" y="1"/>
                    <a:pt x="226" y="95"/>
                    <a:pt x="139" y="285"/>
                  </a:cubicBezTo>
                  <a:cubicBezTo>
                    <a:pt x="0" y="613"/>
                    <a:pt x="250" y="950"/>
                    <a:pt x="572" y="950"/>
                  </a:cubicBezTo>
                  <a:cubicBezTo>
                    <a:pt x="629" y="950"/>
                    <a:pt x="688" y="939"/>
                    <a:pt x="748" y="916"/>
                  </a:cubicBezTo>
                  <a:cubicBezTo>
                    <a:pt x="993" y="823"/>
                    <a:pt x="1110" y="542"/>
                    <a:pt x="1017" y="296"/>
                  </a:cubicBezTo>
                  <a:cubicBezTo>
                    <a:pt x="940" y="100"/>
                    <a:pt x="760" y="1"/>
                    <a:pt x="5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6" name="Google Shape;1396;p7"/>
            <p:cNvSpPr/>
            <p:nvPr/>
          </p:nvSpPr>
          <p:spPr>
            <a:xfrm>
              <a:off x="5365275" y="2808700"/>
              <a:ext cx="27775" cy="23850"/>
            </a:xfrm>
            <a:custGeom>
              <a:avLst/>
              <a:gdLst/>
              <a:ahLst/>
              <a:cxnLst/>
              <a:rect l="l" t="t" r="r" b="b"/>
              <a:pathLst>
                <a:path w="1111" h="954" extrusionOk="0">
                  <a:moveTo>
                    <a:pt x="573" y="1"/>
                  </a:moveTo>
                  <a:cubicBezTo>
                    <a:pt x="259" y="1"/>
                    <a:pt x="0" y="324"/>
                    <a:pt x="128" y="648"/>
                  </a:cubicBezTo>
                  <a:cubicBezTo>
                    <a:pt x="205" y="851"/>
                    <a:pt x="390" y="953"/>
                    <a:pt x="574" y="953"/>
                  </a:cubicBezTo>
                  <a:cubicBezTo>
                    <a:pt x="750" y="953"/>
                    <a:pt x="925" y="860"/>
                    <a:pt x="1005" y="671"/>
                  </a:cubicBezTo>
                  <a:cubicBezTo>
                    <a:pt x="1110" y="425"/>
                    <a:pt x="1005" y="145"/>
                    <a:pt x="759" y="39"/>
                  </a:cubicBezTo>
                  <a:cubicBezTo>
                    <a:pt x="697" y="13"/>
                    <a:pt x="634" y="1"/>
                    <a:pt x="57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7" name="Google Shape;1397;p7"/>
            <p:cNvSpPr/>
            <p:nvPr/>
          </p:nvSpPr>
          <p:spPr>
            <a:xfrm>
              <a:off x="5245900" y="2806225"/>
              <a:ext cx="28625" cy="23850"/>
            </a:xfrm>
            <a:custGeom>
              <a:avLst/>
              <a:gdLst/>
              <a:ahLst/>
              <a:cxnLst/>
              <a:rect l="l" t="t" r="r" b="b"/>
              <a:pathLst>
                <a:path w="1145" h="954" extrusionOk="0">
                  <a:moveTo>
                    <a:pt x="578" y="1"/>
                  </a:moveTo>
                  <a:cubicBezTo>
                    <a:pt x="522" y="1"/>
                    <a:pt x="465" y="11"/>
                    <a:pt x="410" y="33"/>
                  </a:cubicBezTo>
                  <a:cubicBezTo>
                    <a:pt x="12" y="197"/>
                    <a:pt x="1" y="747"/>
                    <a:pt x="387" y="910"/>
                  </a:cubicBezTo>
                  <a:cubicBezTo>
                    <a:pt x="453" y="940"/>
                    <a:pt x="519" y="954"/>
                    <a:pt x="582" y="954"/>
                  </a:cubicBezTo>
                  <a:cubicBezTo>
                    <a:pt x="892" y="954"/>
                    <a:pt x="1145" y="632"/>
                    <a:pt x="1018" y="302"/>
                  </a:cubicBezTo>
                  <a:cubicBezTo>
                    <a:pt x="947" y="114"/>
                    <a:pt x="765" y="1"/>
                    <a:pt x="5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8" name="Google Shape;1398;p7"/>
            <p:cNvSpPr/>
            <p:nvPr/>
          </p:nvSpPr>
          <p:spPr>
            <a:xfrm>
              <a:off x="5159950" y="2888500"/>
              <a:ext cx="28650" cy="23800"/>
            </a:xfrm>
            <a:custGeom>
              <a:avLst/>
              <a:gdLst/>
              <a:ahLst/>
              <a:cxnLst/>
              <a:rect l="l" t="t" r="r" b="b"/>
              <a:pathLst>
                <a:path w="1146" h="952" extrusionOk="0">
                  <a:moveTo>
                    <a:pt x="575" y="0"/>
                  </a:moveTo>
                  <a:cubicBezTo>
                    <a:pt x="391" y="0"/>
                    <a:pt x="217" y="105"/>
                    <a:pt x="139" y="287"/>
                  </a:cubicBezTo>
                  <a:cubicBezTo>
                    <a:pt x="0" y="615"/>
                    <a:pt x="250" y="952"/>
                    <a:pt x="572" y="952"/>
                  </a:cubicBezTo>
                  <a:cubicBezTo>
                    <a:pt x="629" y="952"/>
                    <a:pt x="688" y="941"/>
                    <a:pt x="748" y="918"/>
                  </a:cubicBezTo>
                  <a:cubicBezTo>
                    <a:pt x="1134" y="766"/>
                    <a:pt x="1146" y="217"/>
                    <a:pt x="771" y="41"/>
                  </a:cubicBezTo>
                  <a:cubicBezTo>
                    <a:pt x="707" y="14"/>
                    <a:pt x="640"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9" name="Google Shape;1399;p7"/>
            <p:cNvSpPr/>
            <p:nvPr/>
          </p:nvSpPr>
          <p:spPr>
            <a:xfrm>
              <a:off x="5158450" y="3007125"/>
              <a:ext cx="27775" cy="23750"/>
            </a:xfrm>
            <a:custGeom>
              <a:avLst/>
              <a:gdLst/>
              <a:ahLst/>
              <a:cxnLst/>
              <a:rect l="l" t="t" r="r" b="b"/>
              <a:pathLst>
                <a:path w="1111" h="950" extrusionOk="0">
                  <a:moveTo>
                    <a:pt x="539" y="1"/>
                  </a:moveTo>
                  <a:cubicBezTo>
                    <a:pt x="482" y="1"/>
                    <a:pt x="423" y="11"/>
                    <a:pt x="363" y="34"/>
                  </a:cubicBezTo>
                  <a:cubicBezTo>
                    <a:pt x="118" y="128"/>
                    <a:pt x="1" y="409"/>
                    <a:pt x="94" y="654"/>
                  </a:cubicBezTo>
                  <a:cubicBezTo>
                    <a:pt x="171" y="850"/>
                    <a:pt x="351" y="950"/>
                    <a:pt x="532" y="950"/>
                  </a:cubicBezTo>
                  <a:cubicBezTo>
                    <a:pt x="708" y="950"/>
                    <a:pt x="885" y="856"/>
                    <a:pt x="972" y="666"/>
                  </a:cubicBezTo>
                  <a:cubicBezTo>
                    <a:pt x="1111" y="338"/>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0" name="Google Shape;1400;p7"/>
            <p:cNvSpPr/>
            <p:nvPr/>
          </p:nvSpPr>
          <p:spPr>
            <a:xfrm>
              <a:off x="5171325" y="3092925"/>
              <a:ext cx="10550" cy="8075"/>
            </a:xfrm>
            <a:custGeom>
              <a:avLst/>
              <a:gdLst/>
              <a:ahLst/>
              <a:cxnLst/>
              <a:rect l="l" t="t" r="r" b="b"/>
              <a:pathLst>
                <a:path w="422" h="323" extrusionOk="0">
                  <a:moveTo>
                    <a:pt x="205" y="1"/>
                  </a:moveTo>
                  <a:cubicBezTo>
                    <a:pt x="164" y="1"/>
                    <a:pt x="123" y="18"/>
                    <a:pt x="94" y="53"/>
                  </a:cubicBezTo>
                  <a:cubicBezTo>
                    <a:pt x="0" y="147"/>
                    <a:pt x="71" y="322"/>
                    <a:pt x="211" y="322"/>
                  </a:cubicBezTo>
                  <a:cubicBezTo>
                    <a:pt x="351" y="322"/>
                    <a:pt x="422" y="147"/>
                    <a:pt x="316" y="53"/>
                  </a:cubicBezTo>
                  <a:cubicBezTo>
                    <a:pt x="287" y="18"/>
                    <a:pt x="246" y="1"/>
                    <a:pt x="2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1" name="Google Shape;1401;p7"/>
            <p:cNvSpPr/>
            <p:nvPr/>
          </p:nvSpPr>
          <p:spPr>
            <a:xfrm>
              <a:off x="5308875" y="3152700"/>
              <a:ext cx="9300" cy="7850"/>
            </a:xfrm>
            <a:custGeom>
              <a:avLst/>
              <a:gdLst/>
              <a:ahLst/>
              <a:cxnLst/>
              <a:rect l="l" t="t" r="r" b="b"/>
              <a:pathLst>
                <a:path w="372" h="314" extrusionOk="0">
                  <a:moveTo>
                    <a:pt x="143" y="1"/>
                  </a:moveTo>
                  <a:cubicBezTo>
                    <a:pt x="69" y="1"/>
                    <a:pt x="9" y="68"/>
                    <a:pt x="9" y="154"/>
                  </a:cubicBezTo>
                  <a:cubicBezTo>
                    <a:pt x="1" y="251"/>
                    <a:pt x="81" y="314"/>
                    <a:pt x="162" y="314"/>
                  </a:cubicBezTo>
                  <a:cubicBezTo>
                    <a:pt x="199" y="314"/>
                    <a:pt x="237" y="301"/>
                    <a:pt x="266" y="271"/>
                  </a:cubicBezTo>
                  <a:cubicBezTo>
                    <a:pt x="371" y="166"/>
                    <a:pt x="301" y="2"/>
                    <a:pt x="161" y="2"/>
                  </a:cubicBezTo>
                  <a:cubicBezTo>
                    <a:pt x="155" y="1"/>
                    <a:pt x="149" y="1"/>
                    <a:pt x="14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2" name="Google Shape;1402;p7"/>
            <p:cNvSpPr/>
            <p:nvPr/>
          </p:nvSpPr>
          <p:spPr>
            <a:xfrm>
              <a:off x="5447425" y="3098525"/>
              <a:ext cx="8200" cy="7925"/>
            </a:xfrm>
            <a:custGeom>
              <a:avLst/>
              <a:gdLst/>
              <a:ahLst/>
              <a:cxnLst/>
              <a:rect l="l" t="t" r="r" b="b"/>
              <a:pathLst>
                <a:path w="328" h="317" extrusionOk="0">
                  <a:moveTo>
                    <a:pt x="175" y="1"/>
                  </a:moveTo>
                  <a:cubicBezTo>
                    <a:pt x="135" y="1"/>
                    <a:pt x="94" y="17"/>
                    <a:pt x="59" y="52"/>
                  </a:cubicBezTo>
                  <a:cubicBezTo>
                    <a:pt x="0" y="110"/>
                    <a:pt x="0" y="204"/>
                    <a:pt x="59" y="274"/>
                  </a:cubicBezTo>
                  <a:cubicBezTo>
                    <a:pt x="92" y="303"/>
                    <a:pt x="131" y="317"/>
                    <a:pt x="168" y="317"/>
                  </a:cubicBezTo>
                  <a:cubicBezTo>
                    <a:pt x="251" y="317"/>
                    <a:pt x="328" y="253"/>
                    <a:pt x="328" y="157"/>
                  </a:cubicBezTo>
                  <a:cubicBezTo>
                    <a:pt x="328" y="63"/>
                    <a:pt x="255"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3" name="Google Shape;1403;p7"/>
            <p:cNvSpPr/>
            <p:nvPr/>
          </p:nvSpPr>
          <p:spPr>
            <a:xfrm>
              <a:off x="5506500" y="2962625"/>
              <a:ext cx="9300" cy="7925"/>
            </a:xfrm>
            <a:custGeom>
              <a:avLst/>
              <a:gdLst/>
              <a:ahLst/>
              <a:cxnLst/>
              <a:rect l="l" t="t" r="r" b="b"/>
              <a:pathLst>
                <a:path w="372" h="317" extrusionOk="0">
                  <a:moveTo>
                    <a:pt x="214" y="0"/>
                  </a:moveTo>
                  <a:cubicBezTo>
                    <a:pt x="177" y="0"/>
                    <a:pt x="139" y="15"/>
                    <a:pt x="106" y="48"/>
                  </a:cubicBezTo>
                  <a:cubicBezTo>
                    <a:pt x="1" y="141"/>
                    <a:pt x="59" y="317"/>
                    <a:pt x="199" y="317"/>
                  </a:cubicBezTo>
                  <a:cubicBezTo>
                    <a:pt x="293" y="317"/>
                    <a:pt x="363" y="258"/>
                    <a:pt x="363" y="176"/>
                  </a:cubicBezTo>
                  <a:cubicBezTo>
                    <a:pt x="371" y="72"/>
                    <a:pt x="296"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4" name="Google Shape;1404;p7"/>
            <p:cNvSpPr/>
            <p:nvPr/>
          </p:nvSpPr>
          <p:spPr>
            <a:xfrm>
              <a:off x="5453550" y="2824475"/>
              <a:ext cx="8225" cy="7925"/>
            </a:xfrm>
            <a:custGeom>
              <a:avLst/>
              <a:gdLst/>
              <a:ahLst/>
              <a:cxnLst/>
              <a:rect l="l" t="t" r="r" b="b"/>
              <a:pathLst>
                <a:path w="329" h="317" extrusionOk="0">
                  <a:moveTo>
                    <a:pt x="154" y="1"/>
                  </a:moveTo>
                  <a:cubicBezTo>
                    <a:pt x="74" y="1"/>
                    <a:pt x="1" y="63"/>
                    <a:pt x="1" y="157"/>
                  </a:cubicBezTo>
                  <a:cubicBezTo>
                    <a:pt x="1" y="253"/>
                    <a:pt x="78" y="317"/>
                    <a:pt x="161" y="317"/>
                  </a:cubicBezTo>
                  <a:cubicBezTo>
                    <a:pt x="198" y="317"/>
                    <a:pt x="237" y="303"/>
                    <a:pt x="270" y="274"/>
                  </a:cubicBezTo>
                  <a:cubicBezTo>
                    <a:pt x="329" y="204"/>
                    <a:pt x="329" y="110"/>
                    <a:pt x="270" y="52"/>
                  </a:cubicBezTo>
                  <a:cubicBezTo>
                    <a:pt x="235" y="17"/>
                    <a:pt x="193" y="1"/>
                    <a:pt x="15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5" name="Google Shape;1405;p7"/>
            <p:cNvSpPr/>
            <p:nvPr/>
          </p:nvSpPr>
          <p:spPr>
            <a:xfrm>
              <a:off x="5315600" y="2764900"/>
              <a:ext cx="9300" cy="8050"/>
            </a:xfrm>
            <a:custGeom>
              <a:avLst/>
              <a:gdLst/>
              <a:ahLst/>
              <a:cxnLst/>
              <a:rect l="l" t="t" r="r" b="b"/>
              <a:pathLst>
                <a:path w="372" h="322" extrusionOk="0">
                  <a:moveTo>
                    <a:pt x="206" y="1"/>
                  </a:moveTo>
                  <a:cubicBezTo>
                    <a:pt x="74" y="1"/>
                    <a:pt x="0" y="168"/>
                    <a:pt x="102" y="270"/>
                  </a:cubicBezTo>
                  <a:cubicBezTo>
                    <a:pt x="134" y="305"/>
                    <a:pt x="174" y="321"/>
                    <a:pt x="214" y="321"/>
                  </a:cubicBezTo>
                  <a:cubicBezTo>
                    <a:pt x="293" y="321"/>
                    <a:pt x="371" y="259"/>
                    <a:pt x="371" y="165"/>
                  </a:cubicBezTo>
                  <a:cubicBezTo>
                    <a:pt x="371" y="71"/>
                    <a:pt x="301" y="1"/>
                    <a:pt x="219" y="1"/>
                  </a:cubicBezTo>
                  <a:cubicBezTo>
                    <a:pt x="215" y="1"/>
                    <a:pt x="210" y="1"/>
                    <a:pt x="20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6" name="Google Shape;1406;p7"/>
            <p:cNvSpPr/>
            <p:nvPr/>
          </p:nvSpPr>
          <p:spPr>
            <a:xfrm>
              <a:off x="5177750" y="2818875"/>
              <a:ext cx="8800" cy="8000"/>
            </a:xfrm>
            <a:custGeom>
              <a:avLst/>
              <a:gdLst/>
              <a:ahLst/>
              <a:cxnLst/>
              <a:rect l="l" t="t" r="r" b="b"/>
              <a:pathLst>
                <a:path w="352" h="320" extrusionOk="0">
                  <a:moveTo>
                    <a:pt x="178" y="1"/>
                  </a:moveTo>
                  <a:cubicBezTo>
                    <a:pt x="138" y="1"/>
                    <a:pt x="100" y="18"/>
                    <a:pt x="71" y="53"/>
                  </a:cubicBezTo>
                  <a:cubicBezTo>
                    <a:pt x="1" y="112"/>
                    <a:pt x="1" y="205"/>
                    <a:pt x="71" y="276"/>
                  </a:cubicBezTo>
                  <a:cubicBezTo>
                    <a:pt x="100" y="305"/>
                    <a:pt x="138" y="320"/>
                    <a:pt x="178" y="320"/>
                  </a:cubicBezTo>
                  <a:cubicBezTo>
                    <a:pt x="217" y="320"/>
                    <a:pt x="258" y="305"/>
                    <a:pt x="293" y="276"/>
                  </a:cubicBezTo>
                  <a:cubicBezTo>
                    <a:pt x="352" y="205"/>
                    <a:pt x="352" y="112"/>
                    <a:pt x="293" y="53"/>
                  </a:cubicBezTo>
                  <a:cubicBezTo>
                    <a:pt x="258" y="18"/>
                    <a:pt x="217" y="1"/>
                    <a:pt x="17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7" name="Google Shape;1407;p7"/>
            <p:cNvSpPr/>
            <p:nvPr/>
          </p:nvSpPr>
          <p:spPr>
            <a:xfrm>
              <a:off x="5118675" y="2954725"/>
              <a:ext cx="9100" cy="7925"/>
            </a:xfrm>
            <a:custGeom>
              <a:avLst/>
              <a:gdLst/>
              <a:ahLst/>
              <a:cxnLst/>
              <a:rect l="l" t="t" r="r" b="b"/>
              <a:pathLst>
                <a:path w="364" h="317" extrusionOk="0">
                  <a:moveTo>
                    <a:pt x="153" y="1"/>
                  </a:moveTo>
                  <a:cubicBezTo>
                    <a:pt x="71" y="1"/>
                    <a:pt x="1" y="71"/>
                    <a:pt x="1" y="153"/>
                  </a:cubicBezTo>
                  <a:cubicBezTo>
                    <a:pt x="1" y="247"/>
                    <a:pt x="71" y="317"/>
                    <a:pt x="153" y="317"/>
                  </a:cubicBezTo>
                  <a:cubicBezTo>
                    <a:pt x="363" y="317"/>
                    <a:pt x="363" y="1"/>
                    <a:pt x="15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8" name="Google Shape;1408;p7"/>
            <p:cNvSpPr/>
            <p:nvPr/>
          </p:nvSpPr>
          <p:spPr>
            <a:xfrm>
              <a:off x="5214325" y="3167850"/>
              <a:ext cx="18275" cy="15775"/>
            </a:xfrm>
            <a:custGeom>
              <a:avLst/>
              <a:gdLst/>
              <a:ahLst/>
              <a:cxnLst/>
              <a:rect l="l" t="t" r="r" b="b"/>
              <a:pathLst>
                <a:path w="731" h="631" extrusionOk="0">
                  <a:moveTo>
                    <a:pt x="357" y="0"/>
                  </a:moveTo>
                  <a:cubicBezTo>
                    <a:pt x="240" y="0"/>
                    <a:pt x="122" y="64"/>
                    <a:pt x="70" y="192"/>
                  </a:cubicBezTo>
                  <a:cubicBezTo>
                    <a:pt x="0" y="355"/>
                    <a:pt x="70" y="531"/>
                    <a:pt x="222" y="601"/>
                  </a:cubicBezTo>
                  <a:cubicBezTo>
                    <a:pt x="266" y="621"/>
                    <a:pt x="311" y="630"/>
                    <a:pt x="353" y="630"/>
                  </a:cubicBezTo>
                  <a:cubicBezTo>
                    <a:pt x="561" y="630"/>
                    <a:pt x="731" y="417"/>
                    <a:pt x="644" y="203"/>
                  </a:cubicBezTo>
                  <a:cubicBezTo>
                    <a:pt x="596" y="67"/>
                    <a:pt x="477" y="0"/>
                    <a:pt x="35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9" name="Google Shape;1409;p7"/>
            <p:cNvSpPr/>
            <p:nvPr/>
          </p:nvSpPr>
          <p:spPr>
            <a:xfrm>
              <a:off x="5392500" y="3171450"/>
              <a:ext cx="18975" cy="15875"/>
            </a:xfrm>
            <a:custGeom>
              <a:avLst/>
              <a:gdLst/>
              <a:ahLst/>
              <a:cxnLst/>
              <a:rect l="l" t="t" r="r" b="b"/>
              <a:pathLst>
                <a:path w="759" h="635" extrusionOk="0">
                  <a:moveTo>
                    <a:pt x="381" y="0"/>
                  </a:moveTo>
                  <a:cubicBezTo>
                    <a:pt x="171" y="0"/>
                    <a:pt x="1" y="217"/>
                    <a:pt x="80" y="434"/>
                  </a:cubicBezTo>
                  <a:cubicBezTo>
                    <a:pt x="133" y="557"/>
                    <a:pt x="246" y="634"/>
                    <a:pt x="369" y="634"/>
                  </a:cubicBezTo>
                  <a:cubicBezTo>
                    <a:pt x="408" y="634"/>
                    <a:pt x="449" y="626"/>
                    <a:pt x="489" y="609"/>
                  </a:cubicBezTo>
                  <a:cubicBezTo>
                    <a:pt x="758" y="504"/>
                    <a:pt x="758" y="141"/>
                    <a:pt x="501" y="24"/>
                  </a:cubicBezTo>
                  <a:cubicBezTo>
                    <a:pt x="460" y="8"/>
                    <a:pt x="420"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0" name="Google Shape;1410;p7"/>
            <p:cNvSpPr/>
            <p:nvPr/>
          </p:nvSpPr>
          <p:spPr>
            <a:xfrm>
              <a:off x="5521425" y="3048125"/>
              <a:ext cx="19200" cy="15825"/>
            </a:xfrm>
            <a:custGeom>
              <a:avLst/>
              <a:gdLst/>
              <a:ahLst/>
              <a:cxnLst/>
              <a:rect l="l" t="t" r="r" b="b"/>
              <a:pathLst>
                <a:path w="768" h="633" extrusionOk="0">
                  <a:moveTo>
                    <a:pt x="379" y="1"/>
                  </a:moveTo>
                  <a:cubicBezTo>
                    <a:pt x="343" y="1"/>
                    <a:pt x="306" y="7"/>
                    <a:pt x="269" y="20"/>
                  </a:cubicBezTo>
                  <a:cubicBezTo>
                    <a:pt x="12" y="126"/>
                    <a:pt x="0" y="500"/>
                    <a:pt x="258" y="605"/>
                  </a:cubicBezTo>
                  <a:cubicBezTo>
                    <a:pt x="300" y="624"/>
                    <a:pt x="345" y="632"/>
                    <a:pt x="388" y="632"/>
                  </a:cubicBezTo>
                  <a:cubicBezTo>
                    <a:pt x="510" y="632"/>
                    <a:pt x="624" y="562"/>
                    <a:pt x="667" y="441"/>
                  </a:cubicBezTo>
                  <a:cubicBezTo>
                    <a:pt x="767" y="221"/>
                    <a:pt x="593" y="1"/>
                    <a:pt x="37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1" name="Google Shape;1411;p7"/>
            <p:cNvSpPr/>
            <p:nvPr/>
          </p:nvSpPr>
          <p:spPr>
            <a:xfrm>
              <a:off x="5525075" y="2870200"/>
              <a:ext cx="18600" cy="15825"/>
            </a:xfrm>
            <a:custGeom>
              <a:avLst/>
              <a:gdLst/>
              <a:ahLst/>
              <a:cxnLst/>
              <a:rect l="l" t="t" r="r" b="b"/>
              <a:pathLst>
                <a:path w="744" h="633" extrusionOk="0">
                  <a:moveTo>
                    <a:pt x="384" y="1"/>
                  </a:moveTo>
                  <a:cubicBezTo>
                    <a:pt x="267" y="1"/>
                    <a:pt x="151" y="62"/>
                    <a:pt x="100" y="188"/>
                  </a:cubicBezTo>
                  <a:cubicBezTo>
                    <a:pt x="1" y="406"/>
                    <a:pt x="170" y="633"/>
                    <a:pt x="381" y="633"/>
                  </a:cubicBezTo>
                  <a:cubicBezTo>
                    <a:pt x="419" y="633"/>
                    <a:pt x="458" y="625"/>
                    <a:pt x="498" y="609"/>
                  </a:cubicBezTo>
                  <a:cubicBezTo>
                    <a:pt x="661" y="551"/>
                    <a:pt x="743" y="364"/>
                    <a:pt x="685" y="200"/>
                  </a:cubicBezTo>
                  <a:cubicBezTo>
                    <a:pt x="631" y="68"/>
                    <a:pt x="507"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2" name="Google Shape;1412;p7"/>
            <p:cNvSpPr/>
            <p:nvPr/>
          </p:nvSpPr>
          <p:spPr>
            <a:xfrm>
              <a:off x="5401375" y="2741675"/>
              <a:ext cx="18575" cy="15775"/>
            </a:xfrm>
            <a:custGeom>
              <a:avLst/>
              <a:gdLst/>
              <a:ahLst/>
              <a:cxnLst/>
              <a:rect l="l" t="t" r="r" b="b"/>
              <a:pathLst>
                <a:path w="743" h="631" extrusionOk="0">
                  <a:moveTo>
                    <a:pt x="378" y="0"/>
                  </a:moveTo>
                  <a:cubicBezTo>
                    <a:pt x="170" y="0"/>
                    <a:pt x="0" y="214"/>
                    <a:pt x="87" y="427"/>
                  </a:cubicBezTo>
                  <a:cubicBezTo>
                    <a:pt x="135" y="563"/>
                    <a:pt x="254" y="631"/>
                    <a:pt x="375" y="631"/>
                  </a:cubicBezTo>
                  <a:cubicBezTo>
                    <a:pt x="494" y="631"/>
                    <a:pt x="615" y="566"/>
                    <a:pt x="672" y="439"/>
                  </a:cubicBezTo>
                  <a:cubicBezTo>
                    <a:pt x="743" y="287"/>
                    <a:pt x="661" y="100"/>
                    <a:pt x="509" y="29"/>
                  </a:cubicBezTo>
                  <a:cubicBezTo>
                    <a:pt x="465" y="9"/>
                    <a:pt x="420"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3" name="Google Shape;1413;p7"/>
            <p:cNvSpPr/>
            <p:nvPr/>
          </p:nvSpPr>
          <p:spPr>
            <a:xfrm>
              <a:off x="5222500" y="2737975"/>
              <a:ext cx="19175" cy="16000"/>
            </a:xfrm>
            <a:custGeom>
              <a:avLst/>
              <a:gdLst/>
              <a:ahLst/>
              <a:cxnLst/>
              <a:rect l="l" t="t" r="r" b="b"/>
              <a:pathLst>
                <a:path w="767" h="640" extrusionOk="0">
                  <a:moveTo>
                    <a:pt x="392" y="0"/>
                  </a:moveTo>
                  <a:cubicBezTo>
                    <a:pt x="351" y="0"/>
                    <a:pt x="310" y="8"/>
                    <a:pt x="270" y="25"/>
                  </a:cubicBezTo>
                  <a:cubicBezTo>
                    <a:pt x="1" y="131"/>
                    <a:pt x="1" y="493"/>
                    <a:pt x="258" y="610"/>
                  </a:cubicBezTo>
                  <a:cubicBezTo>
                    <a:pt x="302" y="630"/>
                    <a:pt x="346" y="639"/>
                    <a:pt x="389" y="639"/>
                  </a:cubicBezTo>
                  <a:cubicBezTo>
                    <a:pt x="596" y="639"/>
                    <a:pt x="767" y="424"/>
                    <a:pt x="679" y="201"/>
                  </a:cubicBezTo>
                  <a:cubicBezTo>
                    <a:pt x="635" y="77"/>
                    <a:pt x="517" y="0"/>
                    <a:pt x="39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4" name="Google Shape;1414;p7"/>
            <p:cNvSpPr/>
            <p:nvPr/>
          </p:nvSpPr>
          <p:spPr>
            <a:xfrm>
              <a:off x="5091225" y="2861000"/>
              <a:ext cx="20750" cy="16050"/>
            </a:xfrm>
            <a:custGeom>
              <a:avLst/>
              <a:gdLst/>
              <a:ahLst/>
              <a:cxnLst/>
              <a:rect l="l" t="t" r="r" b="b"/>
              <a:pathLst>
                <a:path w="830" h="642" extrusionOk="0">
                  <a:moveTo>
                    <a:pt x="462" y="1"/>
                  </a:moveTo>
                  <a:cubicBezTo>
                    <a:pt x="157" y="1"/>
                    <a:pt x="0" y="471"/>
                    <a:pt x="350" y="615"/>
                  </a:cubicBezTo>
                  <a:cubicBezTo>
                    <a:pt x="390" y="633"/>
                    <a:pt x="433" y="642"/>
                    <a:pt x="475" y="642"/>
                  </a:cubicBezTo>
                  <a:cubicBezTo>
                    <a:pt x="593" y="642"/>
                    <a:pt x="708" y="574"/>
                    <a:pt x="759" y="463"/>
                  </a:cubicBezTo>
                  <a:cubicBezTo>
                    <a:pt x="829" y="299"/>
                    <a:pt x="759" y="112"/>
                    <a:pt x="595" y="41"/>
                  </a:cubicBezTo>
                  <a:lnTo>
                    <a:pt x="595" y="30"/>
                  </a:lnTo>
                  <a:cubicBezTo>
                    <a:pt x="549" y="10"/>
                    <a:pt x="504" y="1"/>
                    <a:pt x="46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5" name="Google Shape;1415;p7"/>
            <p:cNvSpPr/>
            <p:nvPr/>
          </p:nvSpPr>
          <p:spPr>
            <a:xfrm>
              <a:off x="5090300" y="3039350"/>
              <a:ext cx="18625" cy="15850"/>
            </a:xfrm>
            <a:custGeom>
              <a:avLst/>
              <a:gdLst/>
              <a:ahLst/>
              <a:cxnLst/>
              <a:rect l="l" t="t" r="r" b="b"/>
              <a:pathLst>
                <a:path w="745" h="634" extrusionOk="0">
                  <a:moveTo>
                    <a:pt x="356" y="1"/>
                  </a:moveTo>
                  <a:cubicBezTo>
                    <a:pt x="320" y="1"/>
                    <a:pt x="283" y="7"/>
                    <a:pt x="246" y="20"/>
                  </a:cubicBezTo>
                  <a:cubicBezTo>
                    <a:pt x="83" y="91"/>
                    <a:pt x="1" y="266"/>
                    <a:pt x="71" y="430"/>
                  </a:cubicBezTo>
                  <a:cubicBezTo>
                    <a:pt x="118" y="566"/>
                    <a:pt x="237" y="633"/>
                    <a:pt x="357" y="633"/>
                  </a:cubicBezTo>
                  <a:cubicBezTo>
                    <a:pt x="474" y="633"/>
                    <a:pt x="592" y="569"/>
                    <a:pt x="644" y="442"/>
                  </a:cubicBezTo>
                  <a:cubicBezTo>
                    <a:pt x="744" y="221"/>
                    <a:pt x="570" y="1"/>
                    <a:pt x="35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6" name="Google Shape;1416;p7"/>
            <p:cNvSpPr/>
            <p:nvPr/>
          </p:nvSpPr>
          <p:spPr>
            <a:xfrm>
              <a:off x="5116050" y="3146750"/>
              <a:ext cx="8800" cy="8000"/>
            </a:xfrm>
            <a:custGeom>
              <a:avLst/>
              <a:gdLst/>
              <a:ahLst/>
              <a:cxnLst/>
              <a:rect l="l" t="t" r="r" b="b"/>
              <a:pathLst>
                <a:path w="352" h="320" extrusionOk="0">
                  <a:moveTo>
                    <a:pt x="174" y="0"/>
                  </a:moveTo>
                  <a:cubicBezTo>
                    <a:pt x="135" y="0"/>
                    <a:pt x="94" y="18"/>
                    <a:pt x="59" y="53"/>
                  </a:cubicBezTo>
                  <a:cubicBezTo>
                    <a:pt x="0" y="111"/>
                    <a:pt x="0" y="205"/>
                    <a:pt x="59" y="275"/>
                  </a:cubicBezTo>
                  <a:cubicBezTo>
                    <a:pt x="88" y="305"/>
                    <a:pt x="129" y="319"/>
                    <a:pt x="170" y="319"/>
                  </a:cubicBezTo>
                  <a:cubicBezTo>
                    <a:pt x="211" y="319"/>
                    <a:pt x="252" y="305"/>
                    <a:pt x="281" y="275"/>
                  </a:cubicBezTo>
                  <a:cubicBezTo>
                    <a:pt x="351" y="205"/>
                    <a:pt x="351" y="111"/>
                    <a:pt x="281" y="53"/>
                  </a:cubicBezTo>
                  <a:cubicBezTo>
                    <a:pt x="252" y="18"/>
                    <a:pt x="214"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7" name="Google Shape;1417;p7"/>
            <p:cNvSpPr/>
            <p:nvPr/>
          </p:nvSpPr>
          <p:spPr>
            <a:xfrm>
              <a:off x="5307325" y="3230050"/>
              <a:ext cx="9375" cy="8125"/>
            </a:xfrm>
            <a:custGeom>
              <a:avLst/>
              <a:gdLst/>
              <a:ahLst/>
              <a:cxnLst/>
              <a:rect l="l" t="t" r="r" b="b"/>
              <a:pathLst>
                <a:path w="375" h="325" extrusionOk="0">
                  <a:moveTo>
                    <a:pt x="169" y="1"/>
                  </a:moveTo>
                  <a:cubicBezTo>
                    <a:pt x="83" y="1"/>
                    <a:pt x="0" y="64"/>
                    <a:pt x="0" y="160"/>
                  </a:cubicBezTo>
                  <a:cubicBezTo>
                    <a:pt x="0" y="242"/>
                    <a:pt x="71" y="313"/>
                    <a:pt x="164" y="324"/>
                  </a:cubicBezTo>
                  <a:cubicBezTo>
                    <a:pt x="305" y="324"/>
                    <a:pt x="375" y="149"/>
                    <a:pt x="281" y="44"/>
                  </a:cubicBezTo>
                  <a:cubicBezTo>
                    <a:pt x="248" y="14"/>
                    <a:pt x="208" y="1"/>
                    <a:pt x="16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8" name="Google Shape;1418;p7"/>
            <p:cNvSpPr/>
            <p:nvPr/>
          </p:nvSpPr>
          <p:spPr>
            <a:xfrm>
              <a:off x="5501225" y="3154575"/>
              <a:ext cx="9850" cy="7700"/>
            </a:xfrm>
            <a:custGeom>
              <a:avLst/>
              <a:gdLst/>
              <a:ahLst/>
              <a:cxnLst/>
              <a:rect l="l" t="t" r="r" b="b"/>
              <a:pathLst>
                <a:path w="394" h="308" extrusionOk="0">
                  <a:moveTo>
                    <a:pt x="182" y="0"/>
                  </a:moveTo>
                  <a:cubicBezTo>
                    <a:pt x="141" y="0"/>
                    <a:pt x="100" y="15"/>
                    <a:pt x="71" y="44"/>
                  </a:cubicBezTo>
                  <a:cubicBezTo>
                    <a:pt x="1" y="103"/>
                    <a:pt x="1" y="208"/>
                    <a:pt x="71" y="266"/>
                  </a:cubicBezTo>
                  <a:lnTo>
                    <a:pt x="59" y="266"/>
                  </a:lnTo>
                  <a:cubicBezTo>
                    <a:pt x="94" y="295"/>
                    <a:pt x="131" y="308"/>
                    <a:pt x="167" y="308"/>
                  </a:cubicBezTo>
                  <a:cubicBezTo>
                    <a:pt x="289" y="308"/>
                    <a:pt x="393" y="162"/>
                    <a:pt x="293" y="44"/>
                  </a:cubicBezTo>
                  <a:cubicBezTo>
                    <a:pt x="264" y="15"/>
                    <a:pt x="223" y="0"/>
                    <a:pt x="1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9" name="Google Shape;1419;p7"/>
            <p:cNvSpPr/>
            <p:nvPr/>
          </p:nvSpPr>
          <p:spPr>
            <a:xfrm>
              <a:off x="5584300" y="2964200"/>
              <a:ext cx="9375" cy="8100"/>
            </a:xfrm>
            <a:custGeom>
              <a:avLst/>
              <a:gdLst/>
              <a:ahLst/>
              <a:cxnLst/>
              <a:rect l="l" t="t" r="r" b="b"/>
              <a:pathLst>
                <a:path w="375" h="324" extrusionOk="0">
                  <a:moveTo>
                    <a:pt x="210" y="0"/>
                  </a:moveTo>
                  <a:cubicBezTo>
                    <a:pt x="173" y="0"/>
                    <a:pt x="135" y="14"/>
                    <a:pt x="106" y="43"/>
                  </a:cubicBezTo>
                  <a:cubicBezTo>
                    <a:pt x="0" y="148"/>
                    <a:pt x="71" y="312"/>
                    <a:pt x="211" y="324"/>
                  </a:cubicBezTo>
                  <a:cubicBezTo>
                    <a:pt x="293" y="324"/>
                    <a:pt x="363" y="254"/>
                    <a:pt x="375" y="160"/>
                  </a:cubicBezTo>
                  <a:cubicBezTo>
                    <a:pt x="375" y="64"/>
                    <a:pt x="292" y="0"/>
                    <a:pt x="21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0" name="Google Shape;1420;p7"/>
            <p:cNvSpPr/>
            <p:nvPr/>
          </p:nvSpPr>
          <p:spPr>
            <a:xfrm>
              <a:off x="5509725" y="2770875"/>
              <a:ext cx="8200" cy="7925"/>
            </a:xfrm>
            <a:custGeom>
              <a:avLst/>
              <a:gdLst/>
              <a:ahLst/>
              <a:cxnLst/>
              <a:rect l="l" t="t" r="r" b="b"/>
              <a:pathLst>
                <a:path w="328" h="317" extrusionOk="0">
                  <a:moveTo>
                    <a:pt x="160" y="0"/>
                  </a:moveTo>
                  <a:cubicBezTo>
                    <a:pt x="77" y="0"/>
                    <a:pt x="0" y="64"/>
                    <a:pt x="0" y="160"/>
                  </a:cubicBezTo>
                  <a:cubicBezTo>
                    <a:pt x="0" y="254"/>
                    <a:pt x="73" y="316"/>
                    <a:pt x="153" y="316"/>
                  </a:cubicBezTo>
                  <a:cubicBezTo>
                    <a:pt x="193" y="316"/>
                    <a:pt x="234" y="300"/>
                    <a:pt x="269" y="265"/>
                  </a:cubicBezTo>
                  <a:cubicBezTo>
                    <a:pt x="328" y="207"/>
                    <a:pt x="328" y="102"/>
                    <a:pt x="269" y="43"/>
                  </a:cubicBezTo>
                  <a:cubicBezTo>
                    <a:pt x="236" y="14"/>
                    <a:pt x="197"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1" name="Google Shape;1421;p7"/>
            <p:cNvSpPr/>
            <p:nvPr/>
          </p:nvSpPr>
          <p:spPr>
            <a:xfrm>
              <a:off x="5317350" y="2687400"/>
              <a:ext cx="9300" cy="7750"/>
            </a:xfrm>
            <a:custGeom>
              <a:avLst/>
              <a:gdLst/>
              <a:ahLst/>
              <a:cxnLst/>
              <a:rect l="l" t="t" r="r" b="b"/>
              <a:pathLst>
                <a:path w="372" h="310" extrusionOk="0">
                  <a:moveTo>
                    <a:pt x="195" y="0"/>
                  </a:moveTo>
                  <a:cubicBezTo>
                    <a:pt x="63" y="0"/>
                    <a:pt x="0" y="168"/>
                    <a:pt x="91" y="258"/>
                  </a:cubicBezTo>
                  <a:cubicBezTo>
                    <a:pt x="126" y="294"/>
                    <a:pt x="167" y="309"/>
                    <a:pt x="208" y="309"/>
                  </a:cubicBezTo>
                  <a:cubicBezTo>
                    <a:pt x="288" y="309"/>
                    <a:pt x="364" y="247"/>
                    <a:pt x="372" y="153"/>
                  </a:cubicBezTo>
                  <a:cubicBezTo>
                    <a:pt x="372" y="71"/>
                    <a:pt x="301" y="1"/>
                    <a:pt x="208" y="1"/>
                  </a:cubicBezTo>
                  <a:cubicBezTo>
                    <a:pt x="203" y="1"/>
                    <a:pt x="199" y="0"/>
                    <a:pt x="1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2" name="Google Shape;1422;p7"/>
            <p:cNvSpPr/>
            <p:nvPr/>
          </p:nvSpPr>
          <p:spPr>
            <a:xfrm>
              <a:off x="5123950" y="2762725"/>
              <a:ext cx="9950" cy="8175"/>
            </a:xfrm>
            <a:custGeom>
              <a:avLst/>
              <a:gdLst/>
              <a:ahLst/>
              <a:cxnLst/>
              <a:rect l="l" t="t" r="r" b="b"/>
              <a:pathLst>
                <a:path w="398" h="327" extrusionOk="0">
                  <a:moveTo>
                    <a:pt x="170" y="1"/>
                  </a:moveTo>
                  <a:cubicBezTo>
                    <a:pt x="129" y="1"/>
                    <a:pt x="88" y="18"/>
                    <a:pt x="59" y="53"/>
                  </a:cubicBezTo>
                  <a:cubicBezTo>
                    <a:pt x="0" y="112"/>
                    <a:pt x="0" y="217"/>
                    <a:pt x="59" y="275"/>
                  </a:cubicBezTo>
                  <a:cubicBezTo>
                    <a:pt x="92" y="311"/>
                    <a:pt x="130" y="326"/>
                    <a:pt x="167" y="326"/>
                  </a:cubicBezTo>
                  <a:cubicBezTo>
                    <a:pt x="288" y="326"/>
                    <a:pt x="397" y="169"/>
                    <a:pt x="281" y="53"/>
                  </a:cubicBezTo>
                  <a:cubicBezTo>
                    <a:pt x="252" y="18"/>
                    <a:pt x="211" y="1"/>
                    <a:pt x="17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3" name="Google Shape;1423;p7"/>
            <p:cNvSpPr/>
            <p:nvPr/>
          </p:nvSpPr>
          <p:spPr>
            <a:xfrm>
              <a:off x="5040375" y="2953275"/>
              <a:ext cx="9300" cy="7825"/>
            </a:xfrm>
            <a:custGeom>
              <a:avLst/>
              <a:gdLst/>
              <a:ahLst/>
              <a:cxnLst/>
              <a:rect l="l" t="t" r="r" b="b"/>
              <a:pathLst>
                <a:path w="372" h="313" extrusionOk="0">
                  <a:moveTo>
                    <a:pt x="161" y="0"/>
                  </a:moveTo>
                  <a:cubicBezTo>
                    <a:pt x="79" y="0"/>
                    <a:pt x="9" y="59"/>
                    <a:pt x="9" y="153"/>
                  </a:cubicBezTo>
                  <a:cubicBezTo>
                    <a:pt x="1" y="249"/>
                    <a:pt x="81" y="312"/>
                    <a:pt x="162" y="312"/>
                  </a:cubicBezTo>
                  <a:cubicBezTo>
                    <a:pt x="199" y="312"/>
                    <a:pt x="237" y="299"/>
                    <a:pt x="266" y="270"/>
                  </a:cubicBezTo>
                  <a:cubicBezTo>
                    <a:pt x="372" y="164"/>
                    <a:pt x="301" y="0"/>
                    <a:pt x="16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4" name="Google Shape;1424;p7"/>
            <p:cNvSpPr/>
            <p:nvPr/>
          </p:nvSpPr>
          <p:spPr>
            <a:xfrm>
              <a:off x="6010450" y="1743275"/>
              <a:ext cx="31600" cy="28650"/>
            </a:xfrm>
            <a:custGeom>
              <a:avLst/>
              <a:gdLst/>
              <a:ahLst/>
              <a:cxnLst/>
              <a:rect l="l" t="t" r="r" b="b"/>
              <a:pathLst>
                <a:path w="1264" h="1146" extrusionOk="0">
                  <a:moveTo>
                    <a:pt x="642" y="0"/>
                  </a:moveTo>
                  <a:cubicBezTo>
                    <a:pt x="496" y="0"/>
                    <a:pt x="349" y="56"/>
                    <a:pt x="234" y="165"/>
                  </a:cubicBezTo>
                  <a:cubicBezTo>
                    <a:pt x="12" y="376"/>
                    <a:pt x="0" y="739"/>
                    <a:pt x="222" y="973"/>
                  </a:cubicBezTo>
                  <a:cubicBezTo>
                    <a:pt x="336" y="1087"/>
                    <a:pt x="484" y="1145"/>
                    <a:pt x="633" y="1145"/>
                  </a:cubicBezTo>
                  <a:cubicBezTo>
                    <a:pt x="774" y="1145"/>
                    <a:pt x="916" y="1093"/>
                    <a:pt x="1030" y="984"/>
                  </a:cubicBezTo>
                  <a:cubicBezTo>
                    <a:pt x="1264" y="774"/>
                    <a:pt x="1264" y="399"/>
                    <a:pt x="1053" y="177"/>
                  </a:cubicBezTo>
                  <a:cubicBezTo>
                    <a:pt x="940" y="59"/>
                    <a:pt x="792" y="0"/>
                    <a:pt x="64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5" name="Google Shape;1425;p7"/>
            <p:cNvSpPr/>
            <p:nvPr/>
          </p:nvSpPr>
          <p:spPr>
            <a:xfrm>
              <a:off x="6065425" y="1744500"/>
              <a:ext cx="31900" cy="28600"/>
            </a:xfrm>
            <a:custGeom>
              <a:avLst/>
              <a:gdLst/>
              <a:ahLst/>
              <a:cxnLst/>
              <a:rect l="l" t="t" r="r" b="b"/>
              <a:pathLst>
                <a:path w="1276" h="1144" extrusionOk="0">
                  <a:moveTo>
                    <a:pt x="630" y="1"/>
                  </a:moveTo>
                  <a:cubicBezTo>
                    <a:pt x="489" y="1"/>
                    <a:pt x="347" y="50"/>
                    <a:pt x="234" y="151"/>
                  </a:cubicBezTo>
                  <a:cubicBezTo>
                    <a:pt x="12" y="374"/>
                    <a:pt x="0" y="736"/>
                    <a:pt x="223" y="970"/>
                  </a:cubicBezTo>
                  <a:cubicBezTo>
                    <a:pt x="337" y="1084"/>
                    <a:pt x="488" y="1143"/>
                    <a:pt x="639" y="1143"/>
                  </a:cubicBezTo>
                  <a:cubicBezTo>
                    <a:pt x="783" y="1143"/>
                    <a:pt x="928" y="1090"/>
                    <a:pt x="1042" y="982"/>
                  </a:cubicBezTo>
                  <a:cubicBezTo>
                    <a:pt x="1264" y="760"/>
                    <a:pt x="1276" y="397"/>
                    <a:pt x="1053" y="175"/>
                  </a:cubicBezTo>
                  <a:cubicBezTo>
                    <a:pt x="938" y="59"/>
                    <a:pt x="784" y="1"/>
                    <a:pt x="63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6" name="Google Shape;1426;p7"/>
            <p:cNvSpPr/>
            <p:nvPr/>
          </p:nvSpPr>
          <p:spPr>
            <a:xfrm>
              <a:off x="6066600" y="1689550"/>
              <a:ext cx="31900" cy="28600"/>
            </a:xfrm>
            <a:custGeom>
              <a:avLst/>
              <a:gdLst/>
              <a:ahLst/>
              <a:cxnLst/>
              <a:rect l="l" t="t" r="r" b="b"/>
              <a:pathLst>
                <a:path w="1276" h="1144" extrusionOk="0">
                  <a:moveTo>
                    <a:pt x="636" y="1"/>
                  </a:moveTo>
                  <a:cubicBezTo>
                    <a:pt x="493" y="1"/>
                    <a:pt x="348" y="54"/>
                    <a:pt x="234" y="162"/>
                  </a:cubicBezTo>
                  <a:cubicBezTo>
                    <a:pt x="12" y="384"/>
                    <a:pt x="0" y="747"/>
                    <a:pt x="223" y="969"/>
                  </a:cubicBezTo>
                  <a:cubicBezTo>
                    <a:pt x="338" y="1085"/>
                    <a:pt x="492" y="1143"/>
                    <a:pt x="644" y="1143"/>
                  </a:cubicBezTo>
                  <a:cubicBezTo>
                    <a:pt x="784" y="1143"/>
                    <a:pt x="923" y="1093"/>
                    <a:pt x="1030" y="992"/>
                  </a:cubicBezTo>
                  <a:cubicBezTo>
                    <a:pt x="1264" y="770"/>
                    <a:pt x="1275" y="407"/>
                    <a:pt x="1053" y="173"/>
                  </a:cubicBezTo>
                  <a:cubicBezTo>
                    <a:pt x="939" y="59"/>
                    <a:pt x="788" y="1"/>
                    <a:pt x="63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7" name="Google Shape;1427;p7"/>
            <p:cNvSpPr/>
            <p:nvPr/>
          </p:nvSpPr>
          <p:spPr>
            <a:xfrm>
              <a:off x="6011600" y="1688425"/>
              <a:ext cx="31625" cy="28550"/>
            </a:xfrm>
            <a:custGeom>
              <a:avLst/>
              <a:gdLst/>
              <a:ahLst/>
              <a:cxnLst/>
              <a:rect l="l" t="t" r="r" b="b"/>
              <a:pathLst>
                <a:path w="1265" h="1142" extrusionOk="0">
                  <a:moveTo>
                    <a:pt x="632" y="0"/>
                  </a:moveTo>
                  <a:cubicBezTo>
                    <a:pt x="490" y="0"/>
                    <a:pt x="347" y="53"/>
                    <a:pt x="235" y="160"/>
                  </a:cubicBezTo>
                  <a:cubicBezTo>
                    <a:pt x="1" y="382"/>
                    <a:pt x="1" y="745"/>
                    <a:pt x="223" y="967"/>
                  </a:cubicBezTo>
                  <a:cubicBezTo>
                    <a:pt x="333" y="1083"/>
                    <a:pt x="483" y="1141"/>
                    <a:pt x="636" y="1141"/>
                  </a:cubicBezTo>
                  <a:cubicBezTo>
                    <a:pt x="776" y="1141"/>
                    <a:pt x="918" y="1092"/>
                    <a:pt x="1030" y="991"/>
                  </a:cubicBezTo>
                  <a:cubicBezTo>
                    <a:pt x="1264" y="768"/>
                    <a:pt x="1264" y="406"/>
                    <a:pt x="1054" y="183"/>
                  </a:cubicBezTo>
                  <a:cubicBezTo>
                    <a:pt x="938" y="62"/>
                    <a:pt x="785" y="0"/>
                    <a:pt x="63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8" name="Google Shape;1428;p7"/>
            <p:cNvSpPr/>
            <p:nvPr/>
          </p:nvSpPr>
          <p:spPr>
            <a:xfrm>
              <a:off x="6005175" y="1785900"/>
              <a:ext cx="37150" cy="31700"/>
            </a:xfrm>
            <a:custGeom>
              <a:avLst/>
              <a:gdLst/>
              <a:ahLst/>
              <a:cxnLst/>
              <a:rect l="l" t="t" r="r" b="b"/>
              <a:pathLst>
                <a:path w="1486" h="1268" extrusionOk="0">
                  <a:moveTo>
                    <a:pt x="718" y="0"/>
                  </a:moveTo>
                  <a:cubicBezTo>
                    <a:pt x="484" y="0"/>
                    <a:pt x="250" y="126"/>
                    <a:pt x="141" y="379"/>
                  </a:cubicBezTo>
                  <a:cubicBezTo>
                    <a:pt x="0" y="707"/>
                    <a:pt x="141" y="1069"/>
                    <a:pt x="468" y="1210"/>
                  </a:cubicBezTo>
                  <a:cubicBezTo>
                    <a:pt x="556" y="1250"/>
                    <a:pt x="645" y="1268"/>
                    <a:pt x="730" y="1268"/>
                  </a:cubicBezTo>
                  <a:cubicBezTo>
                    <a:pt x="1145" y="1268"/>
                    <a:pt x="1485" y="839"/>
                    <a:pt x="1311" y="402"/>
                  </a:cubicBezTo>
                  <a:cubicBezTo>
                    <a:pt x="1204" y="135"/>
                    <a:pt x="961" y="0"/>
                    <a:pt x="7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9" name="Google Shape;1429;p7"/>
            <p:cNvSpPr/>
            <p:nvPr/>
          </p:nvSpPr>
          <p:spPr>
            <a:xfrm>
              <a:off x="6063650" y="1787025"/>
              <a:ext cx="38350" cy="31725"/>
            </a:xfrm>
            <a:custGeom>
              <a:avLst/>
              <a:gdLst/>
              <a:ahLst/>
              <a:cxnLst/>
              <a:rect l="l" t="t" r="r" b="b"/>
              <a:pathLst>
                <a:path w="1534" h="1269" extrusionOk="0">
                  <a:moveTo>
                    <a:pt x="763" y="0"/>
                  </a:moveTo>
                  <a:cubicBezTo>
                    <a:pt x="340" y="0"/>
                    <a:pt x="1" y="432"/>
                    <a:pt x="177" y="872"/>
                  </a:cubicBezTo>
                  <a:cubicBezTo>
                    <a:pt x="266" y="1121"/>
                    <a:pt x="503" y="1269"/>
                    <a:pt x="756" y="1269"/>
                  </a:cubicBezTo>
                  <a:cubicBezTo>
                    <a:pt x="836" y="1269"/>
                    <a:pt x="917" y="1254"/>
                    <a:pt x="996" y="1223"/>
                  </a:cubicBezTo>
                  <a:cubicBezTo>
                    <a:pt x="1522" y="1024"/>
                    <a:pt x="1534" y="276"/>
                    <a:pt x="1019" y="53"/>
                  </a:cubicBezTo>
                  <a:cubicBezTo>
                    <a:pt x="933" y="17"/>
                    <a:pt x="846" y="0"/>
                    <a:pt x="7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0" name="Google Shape;1430;p7"/>
            <p:cNvSpPr/>
            <p:nvPr/>
          </p:nvSpPr>
          <p:spPr>
            <a:xfrm>
              <a:off x="6107825" y="1746075"/>
              <a:ext cx="41200" cy="31850"/>
            </a:xfrm>
            <a:custGeom>
              <a:avLst/>
              <a:gdLst/>
              <a:ahLst/>
              <a:cxnLst/>
              <a:rect l="l" t="t" r="r" b="b"/>
              <a:pathLst>
                <a:path w="1648" h="1274" extrusionOk="0">
                  <a:moveTo>
                    <a:pt x="719" y="1"/>
                  </a:moveTo>
                  <a:cubicBezTo>
                    <a:pt x="474" y="1"/>
                    <a:pt x="246" y="145"/>
                    <a:pt x="141" y="381"/>
                  </a:cubicBezTo>
                  <a:cubicBezTo>
                    <a:pt x="1" y="697"/>
                    <a:pt x="141" y="1071"/>
                    <a:pt x="469" y="1212"/>
                  </a:cubicBezTo>
                  <a:cubicBezTo>
                    <a:pt x="564" y="1254"/>
                    <a:pt x="656" y="1273"/>
                    <a:pt x="741" y="1273"/>
                  </a:cubicBezTo>
                  <a:cubicBezTo>
                    <a:pt x="1338" y="1273"/>
                    <a:pt x="1647" y="350"/>
                    <a:pt x="972" y="53"/>
                  </a:cubicBezTo>
                  <a:cubicBezTo>
                    <a:pt x="889" y="18"/>
                    <a:pt x="803" y="1"/>
                    <a:pt x="71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1" name="Google Shape;1431;p7"/>
            <p:cNvSpPr/>
            <p:nvPr/>
          </p:nvSpPr>
          <p:spPr>
            <a:xfrm>
              <a:off x="6107775" y="1686750"/>
              <a:ext cx="36925" cy="31625"/>
            </a:xfrm>
            <a:custGeom>
              <a:avLst/>
              <a:gdLst/>
              <a:ahLst/>
              <a:cxnLst/>
              <a:rect l="l" t="t" r="r" b="b"/>
              <a:pathLst>
                <a:path w="1477" h="1265" extrusionOk="0">
                  <a:moveTo>
                    <a:pt x="772" y="0"/>
                  </a:moveTo>
                  <a:cubicBezTo>
                    <a:pt x="539" y="0"/>
                    <a:pt x="305" y="126"/>
                    <a:pt x="190" y="379"/>
                  </a:cubicBezTo>
                  <a:cubicBezTo>
                    <a:pt x="1" y="817"/>
                    <a:pt x="338" y="1264"/>
                    <a:pt x="767" y="1264"/>
                  </a:cubicBezTo>
                  <a:cubicBezTo>
                    <a:pt x="842" y="1264"/>
                    <a:pt x="919" y="1251"/>
                    <a:pt x="997" y="1221"/>
                  </a:cubicBezTo>
                  <a:cubicBezTo>
                    <a:pt x="1325" y="1093"/>
                    <a:pt x="1477" y="730"/>
                    <a:pt x="1360" y="402"/>
                  </a:cubicBezTo>
                  <a:cubicBezTo>
                    <a:pt x="1253" y="135"/>
                    <a:pt x="1013" y="0"/>
                    <a:pt x="7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2" name="Google Shape;1432;p7"/>
            <p:cNvSpPr/>
            <p:nvPr/>
          </p:nvSpPr>
          <p:spPr>
            <a:xfrm>
              <a:off x="6066600" y="1643950"/>
              <a:ext cx="38375" cy="31675"/>
            </a:xfrm>
            <a:custGeom>
              <a:avLst/>
              <a:gdLst/>
              <a:ahLst/>
              <a:cxnLst/>
              <a:rect l="l" t="t" r="r" b="b"/>
              <a:pathLst>
                <a:path w="1535" h="1267" extrusionOk="0">
                  <a:moveTo>
                    <a:pt x="765" y="1"/>
                  </a:moveTo>
                  <a:cubicBezTo>
                    <a:pt x="691" y="1"/>
                    <a:pt x="615" y="14"/>
                    <a:pt x="538" y="44"/>
                  </a:cubicBezTo>
                  <a:cubicBezTo>
                    <a:pt x="12" y="243"/>
                    <a:pt x="0" y="980"/>
                    <a:pt x="503" y="1214"/>
                  </a:cubicBezTo>
                  <a:cubicBezTo>
                    <a:pt x="587" y="1249"/>
                    <a:pt x="673" y="1266"/>
                    <a:pt x="758" y="1266"/>
                  </a:cubicBezTo>
                  <a:cubicBezTo>
                    <a:pt x="1006" y="1266"/>
                    <a:pt x="1241" y="1122"/>
                    <a:pt x="1346" y="886"/>
                  </a:cubicBezTo>
                  <a:cubicBezTo>
                    <a:pt x="1535" y="448"/>
                    <a:pt x="1190" y="1"/>
                    <a:pt x="76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3" name="Google Shape;1433;p7"/>
            <p:cNvSpPr/>
            <p:nvPr/>
          </p:nvSpPr>
          <p:spPr>
            <a:xfrm>
              <a:off x="6006925" y="1642725"/>
              <a:ext cx="38350" cy="31725"/>
            </a:xfrm>
            <a:custGeom>
              <a:avLst/>
              <a:gdLst/>
              <a:ahLst/>
              <a:cxnLst/>
              <a:rect l="l" t="t" r="r" b="b"/>
              <a:pathLst>
                <a:path w="1534" h="1269" extrusionOk="0">
                  <a:moveTo>
                    <a:pt x="777" y="0"/>
                  </a:moveTo>
                  <a:cubicBezTo>
                    <a:pt x="698" y="0"/>
                    <a:pt x="617" y="15"/>
                    <a:pt x="539" y="46"/>
                  </a:cubicBezTo>
                  <a:cubicBezTo>
                    <a:pt x="12" y="245"/>
                    <a:pt x="1" y="982"/>
                    <a:pt x="515" y="1216"/>
                  </a:cubicBezTo>
                  <a:cubicBezTo>
                    <a:pt x="600" y="1252"/>
                    <a:pt x="685" y="1269"/>
                    <a:pt x="767" y="1269"/>
                  </a:cubicBezTo>
                  <a:cubicBezTo>
                    <a:pt x="1187" y="1269"/>
                    <a:pt x="1534" y="837"/>
                    <a:pt x="1358" y="397"/>
                  </a:cubicBezTo>
                  <a:cubicBezTo>
                    <a:pt x="1260" y="148"/>
                    <a:pt x="1027" y="0"/>
                    <a:pt x="7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4" name="Google Shape;1434;p7"/>
            <p:cNvSpPr/>
            <p:nvPr/>
          </p:nvSpPr>
          <p:spPr>
            <a:xfrm>
              <a:off x="5963875" y="1683800"/>
              <a:ext cx="38400" cy="31650"/>
            </a:xfrm>
            <a:custGeom>
              <a:avLst/>
              <a:gdLst/>
              <a:ahLst/>
              <a:cxnLst/>
              <a:rect l="l" t="t" r="r" b="b"/>
              <a:pathLst>
                <a:path w="1536" h="1266" extrusionOk="0">
                  <a:moveTo>
                    <a:pt x="773" y="0"/>
                  </a:moveTo>
                  <a:cubicBezTo>
                    <a:pt x="530" y="0"/>
                    <a:pt x="295" y="144"/>
                    <a:pt x="190" y="380"/>
                  </a:cubicBezTo>
                  <a:cubicBezTo>
                    <a:pt x="1" y="818"/>
                    <a:pt x="338" y="1265"/>
                    <a:pt x="767" y="1265"/>
                  </a:cubicBezTo>
                  <a:cubicBezTo>
                    <a:pt x="842" y="1265"/>
                    <a:pt x="919" y="1252"/>
                    <a:pt x="997" y="1222"/>
                  </a:cubicBezTo>
                  <a:cubicBezTo>
                    <a:pt x="1512" y="1012"/>
                    <a:pt x="1535" y="286"/>
                    <a:pt x="1021" y="52"/>
                  </a:cubicBezTo>
                  <a:cubicBezTo>
                    <a:pt x="940" y="17"/>
                    <a:pt x="856" y="0"/>
                    <a:pt x="77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5" name="Google Shape;1435;p7"/>
            <p:cNvSpPr/>
            <p:nvPr/>
          </p:nvSpPr>
          <p:spPr>
            <a:xfrm>
              <a:off x="5963925" y="1743100"/>
              <a:ext cx="37200" cy="31625"/>
            </a:xfrm>
            <a:custGeom>
              <a:avLst/>
              <a:gdLst/>
              <a:ahLst/>
              <a:cxnLst/>
              <a:rect l="l" t="t" r="r" b="b"/>
              <a:pathLst>
                <a:path w="1488" h="1265" extrusionOk="0">
                  <a:moveTo>
                    <a:pt x="712" y="1"/>
                  </a:moveTo>
                  <a:cubicBezTo>
                    <a:pt x="636" y="1"/>
                    <a:pt x="559" y="14"/>
                    <a:pt x="481" y="44"/>
                  </a:cubicBezTo>
                  <a:cubicBezTo>
                    <a:pt x="165" y="172"/>
                    <a:pt x="1" y="535"/>
                    <a:pt x="130" y="863"/>
                  </a:cubicBezTo>
                  <a:cubicBezTo>
                    <a:pt x="231" y="1130"/>
                    <a:pt x="471" y="1265"/>
                    <a:pt x="712" y="1265"/>
                  </a:cubicBezTo>
                  <a:cubicBezTo>
                    <a:pt x="945" y="1265"/>
                    <a:pt x="1179" y="1139"/>
                    <a:pt x="1288" y="886"/>
                  </a:cubicBezTo>
                  <a:cubicBezTo>
                    <a:pt x="1487" y="448"/>
                    <a:pt x="1143" y="1"/>
                    <a:pt x="7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6" name="Google Shape;1436;p7"/>
            <p:cNvSpPr/>
            <p:nvPr/>
          </p:nvSpPr>
          <p:spPr>
            <a:xfrm>
              <a:off x="5961300" y="1803350"/>
              <a:ext cx="16900" cy="15800"/>
            </a:xfrm>
            <a:custGeom>
              <a:avLst/>
              <a:gdLst/>
              <a:ahLst/>
              <a:cxnLst/>
              <a:rect l="l" t="t" r="r" b="b"/>
              <a:pathLst>
                <a:path w="676" h="632" extrusionOk="0">
                  <a:moveTo>
                    <a:pt x="346" y="0"/>
                  </a:moveTo>
                  <a:cubicBezTo>
                    <a:pt x="270" y="0"/>
                    <a:pt x="192" y="28"/>
                    <a:pt x="129" y="90"/>
                  </a:cubicBezTo>
                  <a:cubicBezTo>
                    <a:pt x="12" y="207"/>
                    <a:pt x="1" y="406"/>
                    <a:pt x="129" y="535"/>
                  </a:cubicBezTo>
                  <a:cubicBezTo>
                    <a:pt x="192" y="601"/>
                    <a:pt x="272" y="631"/>
                    <a:pt x="352" y="631"/>
                  </a:cubicBezTo>
                  <a:cubicBezTo>
                    <a:pt x="511" y="631"/>
                    <a:pt x="667" y="512"/>
                    <a:pt x="667" y="324"/>
                  </a:cubicBezTo>
                  <a:cubicBezTo>
                    <a:pt x="675" y="132"/>
                    <a:pt x="513" y="0"/>
                    <a:pt x="34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7" name="Google Shape;1437;p7"/>
            <p:cNvSpPr/>
            <p:nvPr/>
          </p:nvSpPr>
          <p:spPr>
            <a:xfrm>
              <a:off x="6044075" y="1839050"/>
              <a:ext cx="18450" cy="16000"/>
            </a:xfrm>
            <a:custGeom>
              <a:avLst/>
              <a:gdLst/>
              <a:ahLst/>
              <a:cxnLst/>
              <a:rect l="l" t="t" r="r" b="b"/>
              <a:pathLst>
                <a:path w="738" h="640" extrusionOk="0">
                  <a:moveTo>
                    <a:pt x="319" y="0"/>
                  </a:moveTo>
                  <a:cubicBezTo>
                    <a:pt x="156" y="0"/>
                    <a:pt x="0" y="125"/>
                    <a:pt x="0" y="312"/>
                  </a:cubicBezTo>
                  <a:cubicBezTo>
                    <a:pt x="0" y="488"/>
                    <a:pt x="141" y="640"/>
                    <a:pt x="305" y="640"/>
                  </a:cubicBezTo>
                  <a:cubicBezTo>
                    <a:pt x="597" y="640"/>
                    <a:pt x="737" y="300"/>
                    <a:pt x="550" y="101"/>
                  </a:cubicBezTo>
                  <a:cubicBezTo>
                    <a:pt x="484" y="31"/>
                    <a:pt x="401" y="0"/>
                    <a:pt x="3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8" name="Google Shape;1438;p7"/>
            <p:cNvSpPr/>
            <p:nvPr/>
          </p:nvSpPr>
          <p:spPr>
            <a:xfrm>
              <a:off x="6124800" y="1806775"/>
              <a:ext cx="21075" cy="15925"/>
            </a:xfrm>
            <a:custGeom>
              <a:avLst/>
              <a:gdLst/>
              <a:ahLst/>
              <a:cxnLst/>
              <a:rect l="l" t="t" r="r" b="b"/>
              <a:pathLst>
                <a:path w="843" h="637" extrusionOk="0">
                  <a:moveTo>
                    <a:pt x="422" y="0"/>
                  </a:moveTo>
                  <a:cubicBezTo>
                    <a:pt x="141" y="0"/>
                    <a:pt x="0" y="328"/>
                    <a:pt x="188" y="538"/>
                  </a:cubicBezTo>
                  <a:cubicBezTo>
                    <a:pt x="253" y="604"/>
                    <a:pt x="338" y="636"/>
                    <a:pt x="422" y="636"/>
                  </a:cubicBezTo>
                  <a:cubicBezTo>
                    <a:pt x="501" y="636"/>
                    <a:pt x="581" y="607"/>
                    <a:pt x="644" y="550"/>
                  </a:cubicBezTo>
                  <a:cubicBezTo>
                    <a:pt x="843" y="351"/>
                    <a:pt x="702" y="12"/>
                    <a:pt x="42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9" name="Google Shape;1439;p7"/>
            <p:cNvSpPr/>
            <p:nvPr/>
          </p:nvSpPr>
          <p:spPr>
            <a:xfrm>
              <a:off x="6160775" y="1725250"/>
              <a:ext cx="18450" cy="15750"/>
            </a:xfrm>
            <a:custGeom>
              <a:avLst/>
              <a:gdLst/>
              <a:ahLst/>
              <a:cxnLst/>
              <a:rect l="l" t="t" r="r" b="b"/>
              <a:pathLst>
                <a:path w="738" h="630" extrusionOk="0">
                  <a:moveTo>
                    <a:pt x="419" y="0"/>
                  </a:moveTo>
                  <a:cubicBezTo>
                    <a:pt x="343" y="0"/>
                    <a:pt x="266" y="28"/>
                    <a:pt x="199" y="91"/>
                  </a:cubicBezTo>
                  <a:cubicBezTo>
                    <a:pt x="0" y="278"/>
                    <a:pt x="129" y="629"/>
                    <a:pt x="410" y="629"/>
                  </a:cubicBezTo>
                  <a:cubicBezTo>
                    <a:pt x="417" y="629"/>
                    <a:pt x="423" y="630"/>
                    <a:pt x="430" y="630"/>
                  </a:cubicBezTo>
                  <a:cubicBezTo>
                    <a:pt x="596" y="630"/>
                    <a:pt x="726" y="493"/>
                    <a:pt x="737" y="325"/>
                  </a:cubicBezTo>
                  <a:cubicBezTo>
                    <a:pt x="737" y="132"/>
                    <a:pt x="584" y="0"/>
                    <a:pt x="41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0" name="Google Shape;1440;p7"/>
            <p:cNvSpPr/>
            <p:nvPr/>
          </p:nvSpPr>
          <p:spPr>
            <a:xfrm>
              <a:off x="6130650" y="1642200"/>
              <a:ext cx="16700" cy="15925"/>
            </a:xfrm>
            <a:custGeom>
              <a:avLst/>
              <a:gdLst/>
              <a:ahLst/>
              <a:cxnLst/>
              <a:rect l="l" t="t" r="r" b="b"/>
              <a:pathLst>
                <a:path w="668" h="637" extrusionOk="0">
                  <a:moveTo>
                    <a:pt x="322" y="1"/>
                  </a:moveTo>
                  <a:cubicBezTo>
                    <a:pt x="162" y="1"/>
                    <a:pt x="8" y="125"/>
                    <a:pt x="0" y="313"/>
                  </a:cubicBezTo>
                  <a:cubicBezTo>
                    <a:pt x="0" y="505"/>
                    <a:pt x="160" y="637"/>
                    <a:pt x="324" y="637"/>
                  </a:cubicBezTo>
                  <a:cubicBezTo>
                    <a:pt x="399" y="637"/>
                    <a:pt x="476" y="609"/>
                    <a:pt x="539" y="547"/>
                  </a:cubicBezTo>
                  <a:cubicBezTo>
                    <a:pt x="667" y="430"/>
                    <a:pt x="667" y="231"/>
                    <a:pt x="550" y="102"/>
                  </a:cubicBezTo>
                  <a:cubicBezTo>
                    <a:pt x="484" y="32"/>
                    <a:pt x="402" y="1"/>
                    <a:pt x="32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1" name="Google Shape;1441;p7"/>
            <p:cNvSpPr/>
            <p:nvPr/>
          </p:nvSpPr>
          <p:spPr>
            <a:xfrm>
              <a:off x="6046125" y="1606425"/>
              <a:ext cx="18750" cy="16000"/>
            </a:xfrm>
            <a:custGeom>
              <a:avLst/>
              <a:gdLst/>
              <a:ahLst/>
              <a:cxnLst/>
              <a:rect l="l" t="t" r="r" b="b"/>
              <a:pathLst>
                <a:path w="750" h="640" extrusionOk="0">
                  <a:moveTo>
                    <a:pt x="433" y="0"/>
                  </a:moveTo>
                  <a:cubicBezTo>
                    <a:pt x="152" y="0"/>
                    <a:pt x="0" y="340"/>
                    <a:pt x="199" y="539"/>
                  </a:cubicBezTo>
                  <a:cubicBezTo>
                    <a:pt x="265" y="609"/>
                    <a:pt x="347" y="640"/>
                    <a:pt x="428" y="640"/>
                  </a:cubicBezTo>
                  <a:cubicBezTo>
                    <a:pt x="588" y="640"/>
                    <a:pt x="741" y="515"/>
                    <a:pt x="749" y="328"/>
                  </a:cubicBezTo>
                  <a:cubicBezTo>
                    <a:pt x="749" y="153"/>
                    <a:pt x="609" y="12"/>
                    <a:pt x="43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2" name="Google Shape;1442;p7"/>
            <p:cNvSpPr/>
            <p:nvPr/>
          </p:nvSpPr>
          <p:spPr>
            <a:xfrm>
              <a:off x="5963050" y="1638925"/>
              <a:ext cx="21000" cy="15800"/>
            </a:xfrm>
            <a:custGeom>
              <a:avLst/>
              <a:gdLst/>
              <a:ahLst/>
              <a:cxnLst/>
              <a:rect l="l" t="t" r="r" b="b"/>
              <a:pathLst>
                <a:path w="840" h="632" extrusionOk="0">
                  <a:moveTo>
                    <a:pt x="421" y="0"/>
                  </a:moveTo>
                  <a:cubicBezTo>
                    <a:pt x="342" y="0"/>
                    <a:pt x="262" y="30"/>
                    <a:pt x="200" y="93"/>
                  </a:cubicBezTo>
                  <a:cubicBezTo>
                    <a:pt x="1" y="280"/>
                    <a:pt x="129" y="631"/>
                    <a:pt x="410" y="631"/>
                  </a:cubicBezTo>
                  <a:cubicBezTo>
                    <a:pt x="415" y="631"/>
                    <a:pt x="420" y="631"/>
                    <a:pt x="424" y="631"/>
                  </a:cubicBezTo>
                  <a:cubicBezTo>
                    <a:pt x="696" y="631"/>
                    <a:pt x="840" y="300"/>
                    <a:pt x="644" y="93"/>
                  </a:cubicBezTo>
                  <a:cubicBezTo>
                    <a:pt x="584" y="33"/>
                    <a:pt x="503" y="0"/>
                    <a:pt x="42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3" name="Google Shape;1443;p7"/>
            <p:cNvSpPr/>
            <p:nvPr/>
          </p:nvSpPr>
          <p:spPr>
            <a:xfrm>
              <a:off x="5929500" y="1720500"/>
              <a:ext cx="18675" cy="15825"/>
            </a:xfrm>
            <a:custGeom>
              <a:avLst/>
              <a:gdLst/>
              <a:ahLst/>
              <a:cxnLst/>
              <a:rect l="l" t="t" r="r" b="b"/>
              <a:pathLst>
                <a:path w="747" h="633" extrusionOk="0">
                  <a:moveTo>
                    <a:pt x="337" y="0"/>
                  </a:moveTo>
                  <a:cubicBezTo>
                    <a:pt x="161" y="0"/>
                    <a:pt x="9" y="129"/>
                    <a:pt x="9" y="304"/>
                  </a:cubicBezTo>
                  <a:cubicBezTo>
                    <a:pt x="1" y="499"/>
                    <a:pt x="163" y="632"/>
                    <a:pt x="332" y="632"/>
                  </a:cubicBezTo>
                  <a:cubicBezTo>
                    <a:pt x="407" y="632"/>
                    <a:pt x="483" y="607"/>
                    <a:pt x="547" y="550"/>
                  </a:cubicBezTo>
                  <a:cubicBezTo>
                    <a:pt x="746" y="351"/>
                    <a:pt x="617" y="12"/>
                    <a:pt x="3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4" name="Google Shape;1444;p7"/>
            <p:cNvSpPr/>
            <p:nvPr/>
          </p:nvSpPr>
          <p:spPr>
            <a:xfrm>
              <a:off x="5978275" y="1860875"/>
              <a:ext cx="27750" cy="23825"/>
            </a:xfrm>
            <a:custGeom>
              <a:avLst/>
              <a:gdLst/>
              <a:ahLst/>
              <a:cxnLst/>
              <a:rect l="l" t="t" r="r" b="b"/>
              <a:pathLst>
                <a:path w="1110" h="953" extrusionOk="0">
                  <a:moveTo>
                    <a:pt x="541" y="1"/>
                  </a:moveTo>
                  <a:cubicBezTo>
                    <a:pt x="363" y="1"/>
                    <a:pt x="186" y="97"/>
                    <a:pt x="105" y="293"/>
                  </a:cubicBezTo>
                  <a:cubicBezTo>
                    <a:pt x="0" y="527"/>
                    <a:pt x="117" y="808"/>
                    <a:pt x="351" y="913"/>
                  </a:cubicBezTo>
                  <a:cubicBezTo>
                    <a:pt x="415" y="940"/>
                    <a:pt x="479" y="953"/>
                    <a:pt x="541" y="953"/>
                  </a:cubicBezTo>
                  <a:cubicBezTo>
                    <a:pt x="854" y="953"/>
                    <a:pt x="1110" y="637"/>
                    <a:pt x="983" y="305"/>
                  </a:cubicBezTo>
                  <a:cubicBezTo>
                    <a:pt x="906" y="103"/>
                    <a:pt x="723" y="1"/>
                    <a:pt x="5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5" name="Google Shape;1445;p7"/>
            <p:cNvSpPr/>
            <p:nvPr/>
          </p:nvSpPr>
          <p:spPr>
            <a:xfrm>
              <a:off x="6096775" y="1863300"/>
              <a:ext cx="28625" cy="23850"/>
            </a:xfrm>
            <a:custGeom>
              <a:avLst/>
              <a:gdLst/>
              <a:ahLst/>
              <a:cxnLst/>
              <a:rect l="l" t="t" r="r" b="b"/>
              <a:pathLst>
                <a:path w="1145" h="954" extrusionOk="0">
                  <a:moveTo>
                    <a:pt x="563" y="0"/>
                  </a:moveTo>
                  <a:cubicBezTo>
                    <a:pt x="253" y="0"/>
                    <a:pt x="1" y="322"/>
                    <a:pt x="127" y="652"/>
                  </a:cubicBezTo>
                  <a:cubicBezTo>
                    <a:pt x="199" y="841"/>
                    <a:pt x="381" y="954"/>
                    <a:pt x="573" y="954"/>
                  </a:cubicBezTo>
                  <a:cubicBezTo>
                    <a:pt x="631" y="954"/>
                    <a:pt x="690" y="943"/>
                    <a:pt x="747" y="921"/>
                  </a:cubicBezTo>
                  <a:cubicBezTo>
                    <a:pt x="1133" y="769"/>
                    <a:pt x="1145" y="208"/>
                    <a:pt x="759" y="44"/>
                  </a:cubicBezTo>
                  <a:cubicBezTo>
                    <a:pt x="693" y="14"/>
                    <a:pt x="627" y="0"/>
                    <a:pt x="5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6" name="Google Shape;1446;p7"/>
            <p:cNvSpPr/>
            <p:nvPr/>
          </p:nvSpPr>
          <p:spPr>
            <a:xfrm>
              <a:off x="6182700" y="1781175"/>
              <a:ext cx="28950" cy="23700"/>
            </a:xfrm>
            <a:custGeom>
              <a:avLst/>
              <a:gdLst/>
              <a:ahLst/>
              <a:cxnLst/>
              <a:rect l="l" t="t" r="r" b="b"/>
              <a:pathLst>
                <a:path w="1158" h="948" extrusionOk="0">
                  <a:moveTo>
                    <a:pt x="575" y="0"/>
                  </a:moveTo>
                  <a:cubicBezTo>
                    <a:pt x="521" y="0"/>
                    <a:pt x="466" y="10"/>
                    <a:pt x="410" y="30"/>
                  </a:cubicBezTo>
                  <a:cubicBezTo>
                    <a:pt x="12" y="182"/>
                    <a:pt x="1" y="732"/>
                    <a:pt x="387" y="907"/>
                  </a:cubicBezTo>
                  <a:cubicBezTo>
                    <a:pt x="448" y="935"/>
                    <a:pt x="512" y="948"/>
                    <a:pt x="576" y="948"/>
                  </a:cubicBezTo>
                  <a:cubicBezTo>
                    <a:pt x="756" y="948"/>
                    <a:pt x="929" y="843"/>
                    <a:pt x="1007" y="662"/>
                  </a:cubicBezTo>
                  <a:cubicBezTo>
                    <a:pt x="1157" y="331"/>
                    <a:pt x="89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7" name="Google Shape;1447;p7"/>
            <p:cNvSpPr/>
            <p:nvPr/>
          </p:nvSpPr>
          <p:spPr>
            <a:xfrm>
              <a:off x="6185125" y="1662550"/>
              <a:ext cx="27725" cy="23700"/>
            </a:xfrm>
            <a:custGeom>
              <a:avLst/>
              <a:gdLst/>
              <a:ahLst/>
              <a:cxnLst/>
              <a:rect l="l" t="t" r="r" b="b"/>
              <a:pathLst>
                <a:path w="1109" h="948" extrusionOk="0">
                  <a:moveTo>
                    <a:pt x="575" y="0"/>
                  </a:moveTo>
                  <a:cubicBezTo>
                    <a:pt x="402" y="0"/>
                    <a:pt x="230" y="94"/>
                    <a:pt x="149" y="282"/>
                  </a:cubicBezTo>
                  <a:cubicBezTo>
                    <a:pt x="0" y="611"/>
                    <a:pt x="257" y="947"/>
                    <a:pt x="575" y="947"/>
                  </a:cubicBezTo>
                  <a:cubicBezTo>
                    <a:pt x="630" y="947"/>
                    <a:pt x="688" y="937"/>
                    <a:pt x="746" y="914"/>
                  </a:cubicBezTo>
                  <a:cubicBezTo>
                    <a:pt x="992" y="821"/>
                    <a:pt x="1109" y="540"/>
                    <a:pt x="1015" y="306"/>
                  </a:cubicBezTo>
                  <a:cubicBezTo>
                    <a:pt x="937" y="103"/>
                    <a:pt x="756" y="0"/>
                    <a:pt x="5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8" name="Google Shape;1448;p7"/>
            <p:cNvSpPr/>
            <p:nvPr/>
          </p:nvSpPr>
          <p:spPr>
            <a:xfrm>
              <a:off x="6102650" y="1576800"/>
              <a:ext cx="27725" cy="23850"/>
            </a:xfrm>
            <a:custGeom>
              <a:avLst/>
              <a:gdLst/>
              <a:ahLst/>
              <a:cxnLst/>
              <a:rect l="l" t="t" r="r" b="b"/>
              <a:pathLst>
                <a:path w="1109" h="954" extrusionOk="0">
                  <a:moveTo>
                    <a:pt x="582" y="0"/>
                  </a:moveTo>
                  <a:cubicBezTo>
                    <a:pt x="266" y="0"/>
                    <a:pt x="0" y="324"/>
                    <a:pt x="138" y="647"/>
                  </a:cubicBezTo>
                  <a:cubicBezTo>
                    <a:pt x="215" y="851"/>
                    <a:pt x="397" y="953"/>
                    <a:pt x="580" y="953"/>
                  </a:cubicBezTo>
                  <a:cubicBezTo>
                    <a:pt x="754" y="953"/>
                    <a:pt x="929" y="859"/>
                    <a:pt x="1015" y="671"/>
                  </a:cubicBezTo>
                  <a:cubicBezTo>
                    <a:pt x="1109" y="425"/>
                    <a:pt x="1003" y="144"/>
                    <a:pt x="769" y="39"/>
                  </a:cubicBezTo>
                  <a:cubicBezTo>
                    <a:pt x="707" y="12"/>
                    <a:pt x="644"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9" name="Google Shape;1449;p7"/>
            <p:cNvSpPr/>
            <p:nvPr/>
          </p:nvSpPr>
          <p:spPr>
            <a:xfrm>
              <a:off x="5983250" y="1574325"/>
              <a:ext cx="28600" cy="23850"/>
            </a:xfrm>
            <a:custGeom>
              <a:avLst/>
              <a:gdLst/>
              <a:ahLst/>
              <a:cxnLst/>
              <a:rect l="l" t="t" r="r" b="b"/>
              <a:pathLst>
                <a:path w="1144" h="954" extrusionOk="0">
                  <a:moveTo>
                    <a:pt x="582" y="0"/>
                  </a:moveTo>
                  <a:cubicBezTo>
                    <a:pt x="525" y="0"/>
                    <a:pt x="467" y="11"/>
                    <a:pt x="409" y="33"/>
                  </a:cubicBezTo>
                  <a:cubicBezTo>
                    <a:pt x="12" y="196"/>
                    <a:pt x="0" y="746"/>
                    <a:pt x="386" y="910"/>
                  </a:cubicBezTo>
                  <a:cubicBezTo>
                    <a:pt x="452" y="940"/>
                    <a:pt x="518" y="954"/>
                    <a:pt x="582" y="954"/>
                  </a:cubicBezTo>
                  <a:cubicBezTo>
                    <a:pt x="892" y="954"/>
                    <a:pt x="1144" y="632"/>
                    <a:pt x="1018" y="302"/>
                  </a:cubicBezTo>
                  <a:cubicBezTo>
                    <a:pt x="946" y="113"/>
                    <a:pt x="771" y="0"/>
                    <a:pt x="58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0" name="Google Shape;1450;p7"/>
            <p:cNvSpPr/>
            <p:nvPr/>
          </p:nvSpPr>
          <p:spPr>
            <a:xfrm>
              <a:off x="5897325" y="1656650"/>
              <a:ext cx="28025" cy="23675"/>
            </a:xfrm>
            <a:custGeom>
              <a:avLst/>
              <a:gdLst/>
              <a:ahLst/>
              <a:cxnLst/>
              <a:rect l="l" t="t" r="r" b="b"/>
              <a:pathLst>
                <a:path w="1121" h="947" extrusionOk="0">
                  <a:moveTo>
                    <a:pt x="583" y="0"/>
                  </a:moveTo>
                  <a:cubicBezTo>
                    <a:pt x="266" y="0"/>
                    <a:pt x="1" y="324"/>
                    <a:pt x="138" y="647"/>
                  </a:cubicBezTo>
                  <a:cubicBezTo>
                    <a:pt x="214" y="847"/>
                    <a:pt x="392" y="947"/>
                    <a:pt x="572" y="947"/>
                  </a:cubicBezTo>
                  <a:cubicBezTo>
                    <a:pt x="749" y="947"/>
                    <a:pt x="928" y="850"/>
                    <a:pt x="1015" y="659"/>
                  </a:cubicBezTo>
                  <a:cubicBezTo>
                    <a:pt x="1121" y="425"/>
                    <a:pt x="1004" y="144"/>
                    <a:pt x="770" y="39"/>
                  </a:cubicBezTo>
                  <a:cubicBezTo>
                    <a:pt x="707" y="12"/>
                    <a:pt x="644" y="0"/>
                    <a:pt x="58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1" name="Google Shape;1451;p7"/>
            <p:cNvSpPr/>
            <p:nvPr/>
          </p:nvSpPr>
          <p:spPr>
            <a:xfrm>
              <a:off x="5895775" y="1775225"/>
              <a:ext cx="27800" cy="23750"/>
            </a:xfrm>
            <a:custGeom>
              <a:avLst/>
              <a:gdLst/>
              <a:ahLst/>
              <a:cxnLst/>
              <a:rect l="l" t="t" r="r" b="b"/>
              <a:pathLst>
                <a:path w="1112" h="950" extrusionOk="0">
                  <a:moveTo>
                    <a:pt x="539" y="1"/>
                  </a:moveTo>
                  <a:cubicBezTo>
                    <a:pt x="482" y="1"/>
                    <a:pt x="423" y="11"/>
                    <a:pt x="364" y="34"/>
                  </a:cubicBezTo>
                  <a:cubicBezTo>
                    <a:pt x="118" y="139"/>
                    <a:pt x="1" y="408"/>
                    <a:pt x="95" y="654"/>
                  </a:cubicBezTo>
                  <a:cubicBezTo>
                    <a:pt x="172" y="850"/>
                    <a:pt x="351" y="949"/>
                    <a:pt x="533" y="949"/>
                  </a:cubicBezTo>
                  <a:cubicBezTo>
                    <a:pt x="708" y="949"/>
                    <a:pt x="886" y="856"/>
                    <a:pt x="972" y="666"/>
                  </a:cubicBezTo>
                  <a:cubicBezTo>
                    <a:pt x="1111" y="337"/>
                    <a:pt x="861" y="1"/>
                    <a:pt x="5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2" name="Google Shape;1452;p7"/>
            <p:cNvSpPr/>
            <p:nvPr/>
          </p:nvSpPr>
          <p:spPr>
            <a:xfrm>
              <a:off x="5909525" y="1861025"/>
              <a:ext cx="8800" cy="8000"/>
            </a:xfrm>
            <a:custGeom>
              <a:avLst/>
              <a:gdLst/>
              <a:ahLst/>
              <a:cxnLst/>
              <a:rect l="l" t="t" r="r" b="b"/>
              <a:pathLst>
                <a:path w="352" h="320" extrusionOk="0">
                  <a:moveTo>
                    <a:pt x="178" y="0"/>
                  </a:moveTo>
                  <a:cubicBezTo>
                    <a:pt x="138" y="0"/>
                    <a:pt x="100" y="18"/>
                    <a:pt x="71" y="53"/>
                  </a:cubicBezTo>
                  <a:cubicBezTo>
                    <a:pt x="1" y="112"/>
                    <a:pt x="1" y="205"/>
                    <a:pt x="71" y="275"/>
                  </a:cubicBezTo>
                  <a:cubicBezTo>
                    <a:pt x="100" y="305"/>
                    <a:pt x="138" y="319"/>
                    <a:pt x="178" y="319"/>
                  </a:cubicBezTo>
                  <a:cubicBezTo>
                    <a:pt x="217" y="319"/>
                    <a:pt x="258" y="305"/>
                    <a:pt x="293" y="275"/>
                  </a:cubicBezTo>
                  <a:cubicBezTo>
                    <a:pt x="352" y="205"/>
                    <a:pt x="352" y="112"/>
                    <a:pt x="293" y="53"/>
                  </a:cubicBezTo>
                  <a:cubicBezTo>
                    <a:pt x="258" y="18"/>
                    <a:pt x="217" y="0"/>
                    <a:pt x="1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3" name="Google Shape;1453;p7"/>
            <p:cNvSpPr/>
            <p:nvPr/>
          </p:nvSpPr>
          <p:spPr>
            <a:xfrm>
              <a:off x="6046425" y="1920575"/>
              <a:ext cx="9300" cy="7900"/>
            </a:xfrm>
            <a:custGeom>
              <a:avLst/>
              <a:gdLst/>
              <a:ahLst/>
              <a:cxnLst/>
              <a:rect l="l" t="t" r="r" b="b"/>
              <a:pathLst>
                <a:path w="372" h="316" extrusionOk="0">
                  <a:moveTo>
                    <a:pt x="159" y="1"/>
                  </a:moveTo>
                  <a:cubicBezTo>
                    <a:pt x="79" y="1"/>
                    <a:pt x="0" y="61"/>
                    <a:pt x="0" y="163"/>
                  </a:cubicBezTo>
                  <a:cubicBezTo>
                    <a:pt x="0" y="245"/>
                    <a:pt x="70" y="315"/>
                    <a:pt x="152" y="315"/>
                  </a:cubicBezTo>
                  <a:cubicBezTo>
                    <a:pt x="157" y="315"/>
                    <a:pt x="161" y="316"/>
                    <a:pt x="165" y="316"/>
                  </a:cubicBezTo>
                  <a:cubicBezTo>
                    <a:pt x="298" y="316"/>
                    <a:pt x="371" y="148"/>
                    <a:pt x="269" y="46"/>
                  </a:cubicBezTo>
                  <a:cubicBezTo>
                    <a:pt x="238" y="15"/>
                    <a:pt x="199"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4" name="Google Shape;1454;p7"/>
            <p:cNvSpPr/>
            <p:nvPr/>
          </p:nvSpPr>
          <p:spPr>
            <a:xfrm>
              <a:off x="6183875" y="1866725"/>
              <a:ext cx="10550" cy="7850"/>
            </a:xfrm>
            <a:custGeom>
              <a:avLst/>
              <a:gdLst/>
              <a:ahLst/>
              <a:cxnLst/>
              <a:rect l="l" t="t" r="r" b="b"/>
              <a:pathLst>
                <a:path w="422" h="314" extrusionOk="0">
                  <a:moveTo>
                    <a:pt x="211" y="1"/>
                  </a:moveTo>
                  <a:cubicBezTo>
                    <a:pt x="71" y="1"/>
                    <a:pt x="1" y="164"/>
                    <a:pt x="106" y="270"/>
                  </a:cubicBezTo>
                  <a:cubicBezTo>
                    <a:pt x="135" y="299"/>
                    <a:pt x="173" y="314"/>
                    <a:pt x="213" y="314"/>
                  </a:cubicBezTo>
                  <a:cubicBezTo>
                    <a:pt x="252" y="314"/>
                    <a:pt x="293" y="299"/>
                    <a:pt x="328" y="270"/>
                  </a:cubicBezTo>
                  <a:cubicBezTo>
                    <a:pt x="422" y="164"/>
                    <a:pt x="352" y="1"/>
                    <a:pt x="2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5" name="Google Shape;1455;p7"/>
            <p:cNvSpPr/>
            <p:nvPr/>
          </p:nvSpPr>
          <p:spPr>
            <a:xfrm>
              <a:off x="6243825" y="1730825"/>
              <a:ext cx="9300" cy="7825"/>
            </a:xfrm>
            <a:custGeom>
              <a:avLst/>
              <a:gdLst/>
              <a:ahLst/>
              <a:cxnLst/>
              <a:rect l="l" t="t" r="r" b="b"/>
              <a:pathLst>
                <a:path w="372" h="313" extrusionOk="0">
                  <a:moveTo>
                    <a:pt x="210" y="1"/>
                  </a:moveTo>
                  <a:cubicBezTo>
                    <a:pt x="173" y="1"/>
                    <a:pt x="136" y="14"/>
                    <a:pt x="106" y="43"/>
                  </a:cubicBezTo>
                  <a:cubicBezTo>
                    <a:pt x="1" y="137"/>
                    <a:pt x="71" y="312"/>
                    <a:pt x="211" y="312"/>
                  </a:cubicBezTo>
                  <a:cubicBezTo>
                    <a:pt x="293" y="312"/>
                    <a:pt x="364" y="242"/>
                    <a:pt x="364" y="160"/>
                  </a:cubicBezTo>
                  <a:cubicBezTo>
                    <a:pt x="372" y="64"/>
                    <a:pt x="291" y="1"/>
                    <a:pt x="21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6" name="Google Shape;1456;p7"/>
            <p:cNvSpPr/>
            <p:nvPr/>
          </p:nvSpPr>
          <p:spPr>
            <a:xfrm>
              <a:off x="6189600" y="1592700"/>
              <a:ext cx="9500" cy="7825"/>
            </a:xfrm>
            <a:custGeom>
              <a:avLst/>
              <a:gdLst/>
              <a:ahLst/>
              <a:cxnLst/>
              <a:rect l="l" t="t" r="r" b="b"/>
              <a:pathLst>
                <a:path w="380" h="313" extrusionOk="0">
                  <a:moveTo>
                    <a:pt x="218" y="0"/>
                  </a:moveTo>
                  <a:cubicBezTo>
                    <a:pt x="102" y="0"/>
                    <a:pt x="0" y="152"/>
                    <a:pt x="99" y="269"/>
                  </a:cubicBezTo>
                  <a:cubicBezTo>
                    <a:pt x="128" y="298"/>
                    <a:pt x="169" y="313"/>
                    <a:pt x="210" y="313"/>
                  </a:cubicBezTo>
                  <a:cubicBezTo>
                    <a:pt x="251" y="313"/>
                    <a:pt x="292" y="298"/>
                    <a:pt x="321" y="269"/>
                  </a:cubicBezTo>
                  <a:cubicBezTo>
                    <a:pt x="380" y="210"/>
                    <a:pt x="380" y="105"/>
                    <a:pt x="321" y="46"/>
                  </a:cubicBezTo>
                  <a:cubicBezTo>
                    <a:pt x="289" y="14"/>
                    <a:pt x="253" y="0"/>
                    <a:pt x="21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7" name="Google Shape;1457;p7"/>
            <p:cNvSpPr/>
            <p:nvPr/>
          </p:nvSpPr>
          <p:spPr>
            <a:xfrm>
              <a:off x="6054300" y="1533150"/>
              <a:ext cx="7925" cy="7700"/>
            </a:xfrm>
            <a:custGeom>
              <a:avLst/>
              <a:gdLst/>
              <a:ahLst/>
              <a:cxnLst/>
              <a:rect l="l" t="t" r="r" b="b"/>
              <a:pathLst>
                <a:path w="317" h="308" extrusionOk="0">
                  <a:moveTo>
                    <a:pt x="159" y="1"/>
                  </a:moveTo>
                  <a:cubicBezTo>
                    <a:pt x="80" y="1"/>
                    <a:pt x="1" y="53"/>
                    <a:pt x="1" y="159"/>
                  </a:cubicBezTo>
                  <a:cubicBezTo>
                    <a:pt x="1" y="258"/>
                    <a:pt x="80" y="308"/>
                    <a:pt x="159" y="308"/>
                  </a:cubicBezTo>
                  <a:cubicBezTo>
                    <a:pt x="238" y="308"/>
                    <a:pt x="317" y="258"/>
                    <a:pt x="317" y="159"/>
                  </a:cubicBezTo>
                  <a:cubicBezTo>
                    <a:pt x="317" y="53"/>
                    <a:pt x="238" y="1"/>
                    <a:pt x="1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8" name="Google Shape;1458;p7"/>
            <p:cNvSpPr/>
            <p:nvPr/>
          </p:nvSpPr>
          <p:spPr>
            <a:xfrm>
              <a:off x="5915100" y="1586900"/>
              <a:ext cx="9600" cy="7725"/>
            </a:xfrm>
            <a:custGeom>
              <a:avLst/>
              <a:gdLst/>
              <a:ahLst/>
              <a:cxnLst/>
              <a:rect l="l" t="t" r="r" b="b"/>
              <a:pathLst>
                <a:path w="384" h="309" extrusionOk="0">
                  <a:moveTo>
                    <a:pt x="180" y="1"/>
                  </a:moveTo>
                  <a:cubicBezTo>
                    <a:pt x="138" y="1"/>
                    <a:pt x="94" y="15"/>
                    <a:pt x="59" y="44"/>
                  </a:cubicBezTo>
                  <a:cubicBezTo>
                    <a:pt x="0" y="103"/>
                    <a:pt x="0" y="208"/>
                    <a:pt x="59" y="267"/>
                  </a:cubicBezTo>
                  <a:cubicBezTo>
                    <a:pt x="93" y="296"/>
                    <a:pt x="130" y="308"/>
                    <a:pt x="164" y="308"/>
                  </a:cubicBezTo>
                  <a:cubicBezTo>
                    <a:pt x="284" y="308"/>
                    <a:pt x="383" y="162"/>
                    <a:pt x="293" y="44"/>
                  </a:cubicBezTo>
                  <a:cubicBezTo>
                    <a:pt x="263" y="15"/>
                    <a:pt x="222" y="1"/>
                    <a:pt x="18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9" name="Google Shape;1459;p7"/>
            <p:cNvSpPr/>
            <p:nvPr/>
          </p:nvSpPr>
          <p:spPr>
            <a:xfrm>
              <a:off x="5855725" y="1722825"/>
              <a:ext cx="9075" cy="7950"/>
            </a:xfrm>
            <a:custGeom>
              <a:avLst/>
              <a:gdLst/>
              <a:ahLst/>
              <a:cxnLst/>
              <a:rect l="l" t="t" r="r" b="b"/>
              <a:pathLst>
                <a:path w="363" h="318" extrusionOk="0">
                  <a:moveTo>
                    <a:pt x="164" y="1"/>
                  </a:moveTo>
                  <a:cubicBezTo>
                    <a:pt x="70" y="1"/>
                    <a:pt x="0" y="71"/>
                    <a:pt x="0" y="153"/>
                  </a:cubicBezTo>
                  <a:cubicBezTo>
                    <a:pt x="0" y="249"/>
                    <a:pt x="77" y="318"/>
                    <a:pt x="159" y="318"/>
                  </a:cubicBezTo>
                  <a:cubicBezTo>
                    <a:pt x="197" y="318"/>
                    <a:pt x="236" y="303"/>
                    <a:pt x="269" y="270"/>
                  </a:cubicBezTo>
                  <a:cubicBezTo>
                    <a:pt x="363" y="176"/>
                    <a:pt x="304"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0" name="Google Shape;1460;p7"/>
            <p:cNvSpPr/>
            <p:nvPr/>
          </p:nvSpPr>
          <p:spPr>
            <a:xfrm>
              <a:off x="5951650" y="1935925"/>
              <a:ext cx="18575" cy="15775"/>
            </a:xfrm>
            <a:custGeom>
              <a:avLst/>
              <a:gdLst/>
              <a:ahLst/>
              <a:cxnLst/>
              <a:rect l="l" t="t" r="r" b="b"/>
              <a:pathLst>
                <a:path w="743" h="631" extrusionOk="0">
                  <a:moveTo>
                    <a:pt x="359" y="1"/>
                  </a:moveTo>
                  <a:cubicBezTo>
                    <a:pt x="241" y="1"/>
                    <a:pt x="123" y="65"/>
                    <a:pt x="71" y="192"/>
                  </a:cubicBezTo>
                  <a:cubicBezTo>
                    <a:pt x="1" y="356"/>
                    <a:pt x="71" y="532"/>
                    <a:pt x="234" y="602"/>
                  </a:cubicBezTo>
                  <a:cubicBezTo>
                    <a:pt x="278" y="622"/>
                    <a:pt x="323" y="631"/>
                    <a:pt x="366" y="631"/>
                  </a:cubicBezTo>
                  <a:cubicBezTo>
                    <a:pt x="573" y="631"/>
                    <a:pt x="743" y="418"/>
                    <a:pt x="656" y="204"/>
                  </a:cubicBezTo>
                  <a:cubicBezTo>
                    <a:pt x="602" y="68"/>
                    <a:pt x="480" y="1"/>
                    <a:pt x="3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1" name="Google Shape;1461;p7"/>
            <p:cNvSpPr/>
            <p:nvPr/>
          </p:nvSpPr>
          <p:spPr>
            <a:xfrm>
              <a:off x="6129925" y="1939425"/>
              <a:ext cx="19175" cy="16000"/>
            </a:xfrm>
            <a:custGeom>
              <a:avLst/>
              <a:gdLst/>
              <a:ahLst/>
              <a:cxnLst/>
              <a:rect l="l" t="t" r="r" b="b"/>
              <a:pathLst>
                <a:path w="767" h="640" extrusionOk="0">
                  <a:moveTo>
                    <a:pt x="374" y="0"/>
                  </a:moveTo>
                  <a:cubicBezTo>
                    <a:pt x="163" y="0"/>
                    <a:pt x="0" y="215"/>
                    <a:pt x="88" y="438"/>
                  </a:cubicBezTo>
                  <a:cubicBezTo>
                    <a:pt x="132" y="562"/>
                    <a:pt x="250" y="639"/>
                    <a:pt x="375" y="639"/>
                  </a:cubicBezTo>
                  <a:cubicBezTo>
                    <a:pt x="416" y="639"/>
                    <a:pt x="457" y="631"/>
                    <a:pt x="497" y="614"/>
                  </a:cubicBezTo>
                  <a:cubicBezTo>
                    <a:pt x="755" y="509"/>
                    <a:pt x="766" y="146"/>
                    <a:pt x="509" y="29"/>
                  </a:cubicBezTo>
                  <a:cubicBezTo>
                    <a:pt x="463" y="9"/>
                    <a:pt x="418"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2" name="Google Shape;1462;p7"/>
            <p:cNvSpPr/>
            <p:nvPr/>
          </p:nvSpPr>
          <p:spPr>
            <a:xfrm>
              <a:off x="6258750" y="1816400"/>
              <a:ext cx="19200" cy="15650"/>
            </a:xfrm>
            <a:custGeom>
              <a:avLst/>
              <a:gdLst/>
              <a:ahLst/>
              <a:cxnLst/>
              <a:rect l="l" t="t" r="r" b="b"/>
              <a:pathLst>
                <a:path w="768" h="626" extrusionOk="0">
                  <a:moveTo>
                    <a:pt x="394" y="1"/>
                  </a:moveTo>
                  <a:cubicBezTo>
                    <a:pt x="354" y="1"/>
                    <a:pt x="312" y="8"/>
                    <a:pt x="270" y="25"/>
                  </a:cubicBezTo>
                  <a:cubicBezTo>
                    <a:pt x="12" y="118"/>
                    <a:pt x="1" y="481"/>
                    <a:pt x="258" y="598"/>
                  </a:cubicBezTo>
                  <a:cubicBezTo>
                    <a:pt x="301" y="616"/>
                    <a:pt x="345" y="625"/>
                    <a:pt x="389" y="625"/>
                  </a:cubicBezTo>
                  <a:cubicBezTo>
                    <a:pt x="512" y="625"/>
                    <a:pt x="627" y="555"/>
                    <a:pt x="679" y="434"/>
                  </a:cubicBezTo>
                  <a:cubicBezTo>
                    <a:pt x="768" y="217"/>
                    <a:pt x="607" y="1"/>
                    <a:pt x="39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3" name="Google Shape;1463;p7"/>
            <p:cNvSpPr/>
            <p:nvPr/>
          </p:nvSpPr>
          <p:spPr>
            <a:xfrm>
              <a:off x="6262425" y="1638300"/>
              <a:ext cx="18575" cy="15825"/>
            </a:xfrm>
            <a:custGeom>
              <a:avLst/>
              <a:gdLst/>
              <a:ahLst/>
              <a:cxnLst/>
              <a:rect l="l" t="t" r="r" b="b"/>
              <a:pathLst>
                <a:path w="743" h="633" extrusionOk="0">
                  <a:moveTo>
                    <a:pt x="384" y="1"/>
                  </a:moveTo>
                  <a:cubicBezTo>
                    <a:pt x="266" y="1"/>
                    <a:pt x="151" y="62"/>
                    <a:pt x="99" y="188"/>
                  </a:cubicBezTo>
                  <a:cubicBezTo>
                    <a:pt x="0" y="406"/>
                    <a:pt x="170" y="632"/>
                    <a:pt x="380" y="632"/>
                  </a:cubicBezTo>
                  <a:cubicBezTo>
                    <a:pt x="418" y="632"/>
                    <a:pt x="458" y="625"/>
                    <a:pt x="497" y="609"/>
                  </a:cubicBezTo>
                  <a:cubicBezTo>
                    <a:pt x="661" y="550"/>
                    <a:pt x="743" y="363"/>
                    <a:pt x="684" y="200"/>
                  </a:cubicBezTo>
                  <a:cubicBezTo>
                    <a:pt x="630" y="68"/>
                    <a:pt x="506" y="1"/>
                    <a:pt x="38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4" name="Google Shape;1464;p7"/>
            <p:cNvSpPr/>
            <p:nvPr/>
          </p:nvSpPr>
          <p:spPr>
            <a:xfrm>
              <a:off x="6138700" y="1509775"/>
              <a:ext cx="18575" cy="15775"/>
            </a:xfrm>
            <a:custGeom>
              <a:avLst/>
              <a:gdLst/>
              <a:ahLst/>
              <a:cxnLst/>
              <a:rect l="l" t="t" r="r" b="b"/>
              <a:pathLst>
                <a:path w="743" h="631" extrusionOk="0">
                  <a:moveTo>
                    <a:pt x="378" y="0"/>
                  </a:moveTo>
                  <a:cubicBezTo>
                    <a:pt x="171" y="0"/>
                    <a:pt x="1" y="214"/>
                    <a:pt x="88" y="427"/>
                  </a:cubicBezTo>
                  <a:cubicBezTo>
                    <a:pt x="141" y="563"/>
                    <a:pt x="260" y="630"/>
                    <a:pt x="380" y="630"/>
                  </a:cubicBezTo>
                  <a:cubicBezTo>
                    <a:pt x="497" y="630"/>
                    <a:pt x="615" y="566"/>
                    <a:pt x="673" y="439"/>
                  </a:cubicBezTo>
                  <a:cubicBezTo>
                    <a:pt x="743" y="287"/>
                    <a:pt x="661" y="99"/>
                    <a:pt x="509" y="29"/>
                  </a:cubicBezTo>
                  <a:cubicBezTo>
                    <a:pt x="465" y="9"/>
                    <a:pt x="421" y="0"/>
                    <a:pt x="37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5" name="Google Shape;1465;p7"/>
            <p:cNvSpPr/>
            <p:nvPr/>
          </p:nvSpPr>
          <p:spPr>
            <a:xfrm>
              <a:off x="5959850" y="1506050"/>
              <a:ext cx="19175" cy="15900"/>
            </a:xfrm>
            <a:custGeom>
              <a:avLst/>
              <a:gdLst/>
              <a:ahLst/>
              <a:cxnLst/>
              <a:rect l="l" t="t" r="r" b="b"/>
              <a:pathLst>
                <a:path w="767" h="636" extrusionOk="0">
                  <a:moveTo>
                    <a:pt x="390" y="1"/>
                  </a:moveTo>
                  <a:cubicBezTo>
                    <a:pt x="350" y="1"/>
                    <a:pt x="309" y="9"/>
                    <a:pt x="269" y="26"/>
                  </a:cubicBezTo>
                  <a:cubicBezTo>
                    <a:pt x="0" y="131"/>
                    <a:pt x="0" y="494"/>
                    <a:pt x="257" y="611"/>
                  </a:cubicBezTo>
                  <a:cubicBezTo>
                    <a:pt x="299" y="628"/>
                    <a:pt x="341" y="636"/>
                    <a:pt x="382" y="636"/>
                  </a:cubicBezTo>
                  <a:cubicBezTo>
                    <a:pt x="592" y="636"/>
                    <a:pt x="767" y="427"/>
                    <a:pt x="679" y="202"/>
                  </a:cubicBezTo>
                  <a:cubicBezTo>
                    <a:pt x="626" y="78"/>
                    <a:pt x="512" y="1"/>
                    <a:pt x="390"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6" name="Google Shape;1466;p7"/>
            <p:cNvSpPr/>
            <p:nvPr/>
          </p:nvSpPr>
          <p:spPr>
            <a:xfrm>
              <a:off x="5830700" y="1629425"/>
              <a:ext cx="19200" cy="15825"/>
            </a:xfrm>
            <a:custGeom>
              <a:avLst/>
              <a:gdLst/>
              <a:ahLst/>
              <a:cxnLst/>
              <a:rect l="l" t="t" r="r" b="b"/>
              <a:pathLst>
                <a:path w="768" h="633" extrusionOk="0">
                  <a:moveTo>
                    <a:pt x="386" y="1"/>
                  </a:moveTo>
                  <a:cubicBezTo>
                    <a:pt x="268" y="1"/>
                    <a:pt x="152" y="71"/>
                    <a:pt x="100" y="192"/>
                  </a:cubicBezTo>
                  <a:cubicBezTo>
                    <a:pt x="0" y="412"/>
                    <a:pt x="175" y="633"/>
                    <a:pt x="388" y="633"/>
                  </a:cubicBezTo>
                  <a:cubicBezTo>
                    <a:pt x="424" y="633"/>
                    <a:pt x="461" y="626"/>
                    <a:pt x="498" y="613"/>
                  </a:cubicBezTo>
                  <a:cubicBezTo>
                    <a:pt x="756" y="508"/>
                    <a:pt x="767" y="145"/>
                    <a:pt x="510" y="28"/>
                  </a:cubicBezTo>
                  <a:cubicBezTo>
                    <a:pt x="470" y="10"/>
                    <a:pt x="428" y="1"/>
                    <a:pt x="38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7" name="Google Shape;1467;p7"/>
            <p:cNvSpPr/>
            <p:nvPr/>
          </p:nvSpPr>
          <p:spPr>
            <a:xfrm>
              <a:off x="5824150" y="1807475"/>
              <a:ext cx="21650" cy="16400"/>
            </a:xfrm>
            <a:custGeom>
              <a:avLst/>
              <a:gdLst/>
              <a:ahLst/>
              <a:cxnLst/>
              <a:rect l="l" t="t" r="r" b="b"/>
              <a:pathLst>
                <a:path w="866" h="656" extrusionOk="0">
                  <a:moveTo>
                    <a:pt x="495" y="0"/>
                  </a:moveTo>
                  <a:cubicBezTo>
                    <a:pt x="458" y="0"/>
                    <a:pt x="422" y="6"/>
                    <a:pt x="386" y="19"/>
                  </a:cubicBezTo>
                  <a:lnTo>
                    <a:pt x="386" y="31"/>
                  </a:lnTo>
                  <a:cubicBezTo>
                    <a:pt x="0" y="132"/>
                    <a:pt x="143" y="656"/>
                    <a:pt x="462" y="656"/>
                  </a:cubicBezTo>
                  <a:cubicBezTo>
                    <a:pt x="511" y="656"/>
                    <a:pt x="564" y="644"/>
                    <a:pt x="620" y="616"/>
                  </a:cubicBezTo>
                  <a:cubicBezTo>
                    <a:pt x="784" y="546"/>
                    <a:pt x="865" y="370"/>
                    <a:pt x="795" y="206"/>
                  </a:cubicBezTo>
                  <a:cubicBezTo>
                    <a:pt x="750" y="78"/>
                    <a:pt x="625" y="0"/>
                    <a:pt x="49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8" name="Google Shape;1468;p7"/>
            <p:cNvSpPr/>
            <p:nvPr/>
          </p:nvSpPr>
          <p:spPr>
            <a:xfrm>
              <a:off x="5853375" y="1914775"/>
              <a:ext cx="8800" cy="7775"/>
            </a:xfrm>
            <a:custGeom>
              <a:avLst/>
              <a:gdLst/>
              <a:ahLst/>
              <a:cxnLst/>
              <a:rect l="l" t="t" r="r" b="b"/>
              <a:pathLst>
                <a:path w="352" h="311" extrusionOk="0">
                  <a:moveTo>
                    <a:pt x="176" y="0"/>
                  </a:moveTo>
                  <a:cubicBezTo>
                    <a:pt x="135" y="0"/>
                    <a:pt x="94" y="15"/>
                    <a:pt x="59" y="44"/>
                  </a:cubicBezTo>
                  <a:cubicBezTo>
                    <a:pt x="1" y="103"/>
                    <a:pt x="1" y="208"/>
                    <a:pt x="59" y="266"/>
                  </a:cubicBezTo>
                  <a:cubicBezTo>
                    <a:pt x="94" y="296"/>
                    <a:pt x="135" y="310"/>
                    <a:pt x="176" y="310"/>
                  </a:cubicBezTo>
                  <a:cubicBezTo>
                    <a:pt x="217" y="310"/>
                    <a:pt x="258" y="296"/>
                    <a:pt x="293" y="266"/>
                  </a:cubicBezTo>
                  <a:cubicBezTo>
                    <a:pt x="352" y="208"/>
                    <a:pt x="352" y="103"/>
                    <a:pt x="293" y="44"/>
                  </a:cubicBezTo>
                  <a:cubicBezTo>
                    <a:pt x="258" y="15"/>
                    <a:pt x="217" y="0"/>
                    <a:pt x="17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9" name="Google Shape;1469;p7"/>
            <p:cNvSpPr/>
            <p:nvPr/>
          </p:nvSpPr>
          <p:spPr>
            <a:xfrm>
              <a:off x="6044650" y="1998250"/>
              <a:ext cx="9400" cy="8025"/>
            </a:xfrm>
            <a:custGeom>
              <a:avLst/>
              <a:gdLst/>
              <a:ahLst/>
              <a:cxnLst/>
              <a:rect l="l" t="t" r="r" b="b"/>
              <a:pathLst>
                <a:path w="376" h="321" extrusionOk="0">
                  <a:moveTo>
                    <a:pt x="165" y="0"/>
                  </a:moveTo>
                  <a:cubicBezTo>
                    <a:pt x="85" y="0"/>
                    <a:pt x="13" y="63"/>
                    <a:pt x="13" y="156"/>
                  </a:cubicBezTo>
                  <a:cubicBezTo>
                    <a:pt x="1" y="238"/>
                    <a:pt x="71" y="308"/>
                    <a:pt x="165" y="320"/>
                  </a:cubicBezTo>
                  <a:cubicBezTo>
                    <a:pt x="305" y="320"/>
                    <a:pt x="375" y="145"/>
                    <a:pt x="282" y="51"/>
                  </a:cubicBezTo>
                  <a:cubicBezTo>
                    <a:pt x="247" y="16"/>
                    <a:pt x="205" y="0"/>
                    <a:pt x="16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0" name="Google Shape;1470;p7"/>
            <p:cNvSpPr/>
            <p:nvPr/>
          </p:nvSpPr>
          <p:spPr>
            <a:xfrm>
              <a:off x="6238875" y="1922675"/>
              <a:ext cx="8500" cy="7775"/>
            </a:xfrm>
            <a:custGeom>
              <a:avLst/>
              <a:gdLst/>
              <a:ahLst/>
              <a:cxnLst/>
              <a:rect l="l" t="t" r="r" b="b"/>
              <a:pathLst>
                <a:path w="340" h="311" extrusionOk="0">
                  <a:moveTo>
                    <a:pt x="170" y="0"/>
                  </a:moveTo>
                  <a:cubicBezTo>
                    <a:pt x="129" y="0"/>
                    <a:pt x="88" y="15"/>
                    <a:pt x="59" y="44"/>
                  </a:cubicBezTo>
                  <a:cubicBezTo>
                    <a:pt x="0" y="102"/>
                    <a:pt x="0" y="208"/>
                    <a:pt x="59" y="266"/>
                  </a:cubicBezTo>
                  <a:cubicBezTo>
                    <a:pt x="88" y="295"/>
                    <a:pt x="129" y="310"/>
                    <a:pt x="170" y="310"/>
                  </a:cubicBezTo>
                  <a:cubicBezTo>
                    <a:pt x="211" y="310"/>
                    <a:pt x="252" y="295"/>
                    <a:pt x="281" y="266"/>
                  </a:cubicBezTo>
                  <a:cubicBezTo>
                    <a:pt x="339" y="208"/>
                    <a:pt x="339" y="102"/>
                    <a:pt x="281" y="44"/>
                  </a:cubicBezTo>
                  <a:cubicBezTo>
                    <a:pt x="252" y="15"/>
                    <a:pt x="211" y="0"/>
                    <a:pt x="17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1" name="Google Shape;1471;p7"/>
            <p:cNvSpPr/>
            <p:nvPr/>
          </p:nvSpPr>
          <p:spPr>
            <a:xfrm>
              <a:off x="6321625" y="1732475"/>
              <a:ext cx="9600" cy="7925"/>
            </a:xfrm>
            <a:custGeom>
              <a:avLst/>
              <a:gdLst/>
              <a:ahLst/>
              <a:cxnLst/>
              <a:rect l="l" t="t" r="r" b="b"/>
              <a:pathLst>
                <a:path w="384" h="317" extrusionOk="0">
                  <a:moveTo>
                    <a:pt x="217" y="0"/>
                  </a:moveTo>
                  <a:cubicBezTo>
                    <a:pt x="179" y="0"/>
                    <a:pt x="139" y="15"/>
                    <a:pt x="106" y="48"/>
                  </a:cubicBezTo>
                  <a:cubicBezTo>
                    <a:pt x="1" y="141"/>
                    <a:pt x="71" y="317"/>
                    <a:pt x="211" y="317"/>
                  </a:cubicBezTo>
                  <a:cubicBezTo>
                    <a:pt x="293" y="317"/>
                    <a:pt x="364" y="258"/>
                    <a:pt x="375" y="176"/>
                  </a:cubicBezTo>
                  <a:cubicBezTo>
                    <a:pt x="383" y="72"/>
                    <a:pt x="303" y="0"/>
                    <a:pt x="21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2" name="Google Shape;1472;p7"/>
            <p:cNvSpPr/>
            <p:nvPr/>
          </p:nvSpPr>
          <p:spPr>
            <a:xfrm>
              <a:off x="6246750" y="1538675"/>
              <a:ext cx="10200" cy="8025"/>
            </a:xfrm>
            <a:custGeom>
              <a:avLst/>
              <a:gdLst/>
              <a:ahLst/>
              <a:cxnLst/>
              <a:rect l="l" t="t" r="r" b="b"/>
              <a:pathLst>
                <a:path w="408" h="321" extrusionOk="0">
                  <a:moveTo>
                    <a:pt x="174" y="0"/>
                  </a:moveTo>
                  <a:cubicBezTo>
                    <a:pt x="135" y="0"/>
                    <a:pt x="95" y="16"/>
                    <a:pt x="59" y="55"/>
                  </a:cubicBezTo>
                  <a:cubicBezTo>
                    <a:pt x="1" y="113"/>
                    <a:pt x="1" y="219"/>
                    <a:pt x="59" y="277"/>
                  </a:cubicBezTo>
                  <a:cubicBezTo>
                    <a:pt x="89" y="306"/>
                    <a:pt x="130" y="321"/>
                    <a:pt x="171" y="321"/>
                  </a:cubicBezTo>
                  <a:cubicBezTo>
                    <a:pt x="211" y="321"/>
                    <a:pt x="252" y="306"/>
                    <a:pt x="282" y="277"/>
                  </a:cubicBezTo>
                  <a:cubicBezTo>
                    <a:pt x="407" y="170"/>
                    <a:pt x="299" y="0"/>
                    <a:pt x="1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3" name="Google Shape;1473;p7"/>
            <p:cNvSpPr/>
            <p:nvPr/>
          </p:nvSpPr>
          <p:spPr>
            <a:xfrm>
              <a:off x="6054675" y="1455500"/>
              <a:ext cx="9300" cy="7875"/>
            </a:xfrm>
            <a:custGeom>
              <a:avLst/>
              <a:gdLst/>
              <a:ahLst/>
              <a:cxnLst/>
              <a:rect l="l" t="t" r="r" b="b"/>
              <a:pathLst>
                <a:path w="372" h="315" extrusionOk="0">
                  <a:moveTo>
                    <a:pt x="206" y="0"/>
                  </a:moveTo>
                  <a:cubicBezTo>
                    <a:pt x="63" y="0"/>
                    <a:pt x="1" y="168"/>
                    <a:pt x="91" y="270"/>
                  </a:cubicBezTo>
                  <a:cubicBezTo>
                    <a:pt x="126" y="301"/>
                    <a:pt x="168" y="315"/>
                    <a:pt x="209" y="315"/>
                  </a:cubicBezTo>
                  <a:cubicBezTo>
                    <a:pt x="293" y="315"/>
                    <a:pt x="372" y="255"/>
                    <a:pt x="372" y="153"/>
                  </a:cubicBezTo>
                  <a:cubicBezTo>
                    <a:pt x="372" y="71"/>
                    <a:pt x="302" y="1"/>
                    <a:pt x="220" y="1"/>
                  </a:cubicBezTo>
                  <a:cubicBezTo>
                    <a:pt x="215" y="0"/>
                    <a:pt x="210"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4" name="Google Shape;1474;p7"/>
            <p:cNvSpPr/>
            <p:nvPr/>
          </p:nvSpPr>
          <p:spPr>
            <a:xfrm>
              <a:off x="5860975" y="1530925"/>
              <a:ext cx="10450" cy="8200"/>
            </a:xfrm>
            <a:custGeom>
              <a:avLst/>
              <a:gdLst/>
              <a:ahLst/>
              <a:cxnLst/>
              <a:rect l="l" t="t" r="r" b="b"/>
              <a:pathLst>
                <a:path w="418" h="328" extrusionOk="0">
                  <a:moveTo>
                    <a:pt x="177" y="1"/>
                  </a:moveTo>
                  <a:cubicBezTo>
                    <a:pt x="138" y="1"/>
                    <a:pt x="99" y="15"/>
                    <a:pt x="71" y="49"/>
                  </a:cubicBezTo>
                  <a:cubicBezTo>
                    <a:pt x="1" y="107"/>
                    <a:pt x="1" y="213"/>
                    <a:pt x="71" y="271"/>
                  </a:cubicBezTo>
                  <a:cubicBezTo>
                    <a:pt x="105" y="311"/>
                    <a:pt x="145" y="327"/>
                    <a:pt x="184" y="327"/>
                  </a:cubicBezTo>
                  <a:cubicBezTo>
                    <a:pt x="306" y="327"/>
                    <a:pt x="418" y="164"/>
                    <a:pt x="293" y="49"/>
                  </a:cubicBezTo>
                  <a:cubicBezTo>
                    <a:pt x="263" y="18"/>
                    <a:pt x="219" y="1"/>
                    <a:pt x="17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5" name="Google Shape;1475;p7"/>
            <p:cNvSpPr/>
            <p:nvPr/>
          </p:nvSpPr>
          <p:spPr>
            <a:xfrm>
              <a:off x="5777725" y="1721325"/>
              <a:ext cx="9275" cy="7850"/>
            </a:xfrm>
            <a:custGeom>
              <a:avLst/>
              <a:gdLst/>
              <a:ahLst/>
              <a:cxnLst/>
              <a:rect l="l" t="t" r="r" b="b"/>
              <a:pathLst>
                <a:path w="371" h="314" extrusionOk="0">
                  <a:moveTo>
                    <a:pt x="152" y="1"/>
                  </a:moveTo>
                  <a:cubicBezTo>
                    <a:pt x="69" y="1"/>
                    <a:pt x="8" y="68"/>
                    <a:pt x="8" y="154"/>
                  </a:cubicBezTo>
                  <a:cubicBezTo>
                    <a:pt x="0" y="251"/>
                    <a:pt x="80" y="314"/>
                    <a:pt x="165" y="314"/>
                  </a:cubicBezTo>
                  <a:cubicBezTo>
                    <a:pt x="204" y="314"/>
                    <a:pt x="244" y="301"/>
                    <a:pt x="277" y="271"/>
                  </a:cubicBezTo>
                  <a:cubicBezTo>
                    <a:pt x="371" y="178"/>
                    <a:pt x="312" y="2"/>
                    <a:pt x="172" y="2"/>
                  </a:cubicBezTo>
                  <a:cubicBezTo>
                    <a:pt x="165" y="1"/>
                    <a:pt x="158"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6" name="Google Shape;1476;p7"/>
            <p:cNvSpPr/>
            <p:nvPr/>
          </p:nvSpPr>
          <p:spPr>
            <a:xfrm>
              <a:off x="3704300" y="1710800"/>
              <a:ext cx="37425" cy="29475"/>
            </a:xfrm>
            <a:custGeom>
              <a:avLst/>
              <a:gdLst/>
              <a:ahLst/>
              <a:cxnLst/>
              <a:rect l="l" t="t" r="r" b="b"/>
              <a:pathLst>
                <a:path w="1497" h="1179" extrusionOk="0">
                  <a:moveTo>
                    <a:pt x="865" y="1"/>
                  </a:moveTo>
                  <a:cubicBezTo>
                    <a:pt x="720" y="1"/>
                    <a:pt x="576" y="56"/>
                    <a:pt x="467" y="166"/>
                  </a:cubicBezTo>
                  <a:cubicBezTo>
                    <a:pt x="1" y="569"/>
                    <a:pt x="393" y="1178"/>
                    <a:pt x="849" y="1178"/>
                  </a:cubicBezTo>
                  <a:cubicBezTo>
                    <a:pt x="988" y="1178"/>
                    <a:pt x="1134" y="1122"/>
                    <a:pt x="1262" y="985"/>
                  </a:cubicBezTo>
                  <a:cubicBezTo>
                    <a:pt x="1485" y="762"/>
                    <a:pt x="1496" y="400"/>
                    <a:pt x="1274" y="177"/>
                  </a:cubicBezTo>
                  <a:cubicBezTo>
                    <a:pt x="1161" y="59"/>
                    <a:pt x="1013" y="1"/>
                    <a:pt x="86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7" name="Google Shape;1477;p7"/>
            <p:cNvSpPr/>
            <p:nvPr/>
          </p:nvSpPr>
          <p:spPr>
            <a:xfrm>
              <a:off x="3761675" y="1711700"/>
              <a:ext cx="38550" cy="28900"/>
            </a:xfrm>
            <a:custGeom>
              <a:avLst/>
              <a:gdLst/>
              <a:ahLst/>
              <a:cxnLst/>
              <a:rect l="l" t="t" r="r" b="b"/>
              <a:pathLst>
                <a:path w="1542" h="1156" extrusionOk="0">
                  <a:moveTo>
                    <a:pt x="766" y="1"/>
                  </a:moveTo>
                  <a:cubicBezTo>
                    <a:pt x="261" y="1"/>
                    <a:pt x="0" y="613"/>
                    <a:pt x="359" y="972"/>
                  </a:cubicBezTo>
                  <a:cubicBezTo>
                    <a:pt x="469" y="1094"/>
                    <a:pt x="619" y="1155"/>
                    <a:pt x="771" y="1155"/>
                  </a:cubicBezTo>
                  <a:cubicBezTo>
                    <a:pt x="912" y="1155"/>
                    <a:pt x="1054" y="1102"/>
                    <a:pt x="1167" y="996"/>
                  </a:cubicBezTo>
                  <a:cubicBezTo>
                    <a:pt x="1541" y="633"/>
                    <a:pt x="1295" y="13"/>
                    <a:pt x="781" y="1"/>
                  </a:cubicBezTo>
                  <a:cubicBezTo>
                    <a:pt x="776" y="1"/>
                    <a:pt x="771" y="1"/>
                    <a:pt x="76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8" name="Google Shape;1478;p7"/>
            <p:cNvSpPr/>
            <p:nvPr/>
          </p:nvSpPr>
          <p:spPr>
            <a:xfrm>
              <a:off x="3767525" y="1656900"/>
              <a:ext cx="30350" cy="28875"/>
            </a:xfrm>
            <a:custGeom>
              <a:avLst/>
              <a:gdLst/>
              <a:ahLst/>
              <a:cxnLst/>
              <a:rect l="l" t="t" r="r" b="b"/>
              <a:pathLst>
                <a:path w="1214" h="1155" extrusionOk="0">
                  <a:moveTo>
                    <a:pt x="583" y="0"/>
                  </a:moveTo>
                  <a:cubicBezTo>
                    <a:pt x="294" y="0"/>
                    <a:pt x="16" y="224"/>
                    <a:pt x="8" y="567"/>
                  </a:cubicBezTo>
                  <a:cubicBezTo>
                    <a:pt x="1" y="918"/>
                    <a:pt x="281" y="1155"/>
                    <a:pt x="579" y="1155"/>
                  </a:cubicBezTo>
                  <a:cubicBezTo>
                    <a:pt x="718" y="1155"/>
                    <a:pt x="860" y="1103"/>
                    <a:pt x="980" y="988"/>
                  </a:cubicBezTo>
                  <a:cubicBezTo>
                    <a:pt x="1202" y="778"/>
                    <a:pt x="1213" y="415"/>
                    <a:pt x="991" y="181"/>
                  </a:cubicBezTo>
                  <a:cubicBezTo>
                    <a:pt x="874" y="56"/>
                    <a:pt x="727"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9" name="Google Shape;1479;p7"/>
            <p:cNvSpPr/>
            <p:nvPr/>
          </p:nvSpPr>
          <p:spPr>
            <a:xfrm>
              <a:off x="3710975" y="1655925"/>
              <a:ext cx="31925" cy="28650"/>
            </a:xfrm>
            <a:custGeom>
              <a:avLst/>
              <a:gdLst/>
              <a:ahLst/>
              <a:cxnLst/>
              <a:rect l="l" t="t" r="r" b="b"/>
              <a:pathLst>
                <a:path w="1277" h="1146" extrusionOk="0">
                  <a:moveTo>
                    <a:pt x="639" y="0"/>
                  </a:moveTo>
                  <a:cubicBezTo>
                    <a:pt x="496" y="0"/>
                    <a:pt x="355" y="53"/>
                    <a:pt x="247" y="161"/>
                  </a:cubicBezTo>
                  <a:cubicBezTo>
                    <a:pt x="13" y="372"/>
                    <a:pt x="1" y="746"/>
                    <a:pt x="223" y="969"/>
                  </a:cubicBezTo>
                  <a:cubicBezTo>
                    <a:pt x="336" y="1087"/>
                    <a:pt x="484" y="1146"/>
                    <a:pt x="634" y="1146"/>
                  </a:cubicBezTo>
                  <a:cubicBezTo>
                    <a:pt x="780" y="1146"/>
                    <a:pt x="927" y="1090"/>
                    <a:pt x="1042" y="980"/>
                  </a:cubicBezTo>
                  <a:cubicBezTo>
                    <a:pt x="1264" y="770"/>
                    <a:pt x="1276" y="407"/>
                    <a:pt x="1054" y="173"/>
                  </a:cubicBezTo>
                  <a:cubicBezTo>
                    <a:pt x="940" y="59"/>
                    <a:pt x="789" y="0"/>
                    <a:pt x="63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0" name="Google Shape;1480;p7"/>
            <p:cNvSpPr/>
            <p:nvPr/>
          </p:nvSpPr>
          <p:spPr>
            <a:xfrm>
              <a:off x="3703325" y="1753400"/>
              <a:ext cx="38675" cy="31650"/>
            </a:xfrm>
            <a:custGeom>
              <a:avLst/>
              <a:gdLst/>
              <a:ahLst/>
              <a:cxnLst/>
              <a:rect l="l" t="t" r="r" b="b"/>
              <a:pathLst>
                <a:path w="1547" h="1266" extrusionOk="0">
                  <a:moveTo>
                    <a:pt x="778" y="0"/>
                  </a:moveTo>
                  <a:cubicBezTo>
                    <a:pt x="529" y="0"/>
                    <a:pt x="295" y="145"/>
                    <a:pt x="190" y="380"/>
                  </a:cubicBezTo>
                  <a:cubicBezTo>
                    <a:pt x="1" y="819"/>
                    <a:pt x="346" y="1266"/>
                    <a:pt x="771" y="1266"/>
                  </a:cubicBezTo>
                  <a:cubicBezTo>
                    <a:pt x="844" y="1266"/>
                    <a:pt x="921" y="1252"/>
                    <a:pt x="997" y="1223"/>
                  </a:cubicBezTo>
                  <a:cubicBezTo>
                    <a:pt x="1524" y="1024"/>
                    <a:pt x="1547" y="287"/>
                    <a:pt x="1032" y="53"/>
                  </a:cubicBezTo>
                  <a:cubicBezTo>
                    <a:pt x="949" y="17"/>
                    <a:pt x="863" y="0"/>
                    <a:pt x="7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1" name="Google Shape;1481;p7"/>
            <p:cNvSpPr/>
            <p:nvPr/>
          </p:nvSpPr>
          <p:spPr>
            <a:xfrm>
              <a:off x="3763275" y="1754550"/>
              <a:ext cx="38100" cy="31700"/>
            </a:xfrm>
            <a:custGeom>
              <a:avLst/>
              <a:gdLst/>
              <a:ahLst/>
              <a:cxnLst/>
              <a:rect l="l" t="t" r="r" b="b"/>
              <a:pathLst>
                <a:path w="1524" h="1268" extrusionOk="0">
                  <a:moveTo>
                    <a:pt x="758" y="1"/>
                  </a:moveTo>
                  <a:cubicBezTo>
                    <a:pt x="341" y="1"/>
                    <a:pt x="1" y="431"/>
                    <a:pt x="167" y="861"/>
                  </a:cubicBezTo>
                  <a:cubicBezTo>
                    <a:pt x="266" y="1113"/>
                    <a:pt x="503" y="1268"/>
                    <a:pt x="756" y="1268"/>
                  </a:cubicBezTo>
                  <a:cubicBezTo>
                    <a:pt x="832" y="1268"/>
                    <a:pt x="910" y="1253"/>
                    <a:pt x="986" y="1224"/>
                  </a:cubicBezTo>
                  <a:cubicBezTo>
                    <a:pt x="1512" y="1013"/>
                    <a:pt x="1524" y="288"/>
                    <a:pt x="1009" y="54"/>
                  </a:cubicBezTo>
                  <a:cubicBezTo>
                    <a:pt x="925" y="17"/>
                    <a:pt x="840" y="1"/>
                    <a:pt x="75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2" name="Google Shape;1482;p7"/>
            <p:cNvSpPr/>
            <p:nvPr/>
          </p:nvSpPr>
          <p:spPr>
            <a:xfrm>
              <a:off x="3806050" y="1713575"/>
              <a:ext cx="38375" cy="31650"/>
            </a:xfrm>
            <a:custGeom>
              <a:avLst/>
              <a:gdLst/>
              <a:ahLst/>
              <a:cxnLst/>
              <a:rect l="l" t="t" r="r" b="b"/>
              <a:pathLst>
                <a:path w="1535" h="1266" extrusionOk="0">
                  <a:moveTo>
                    <a:pt x="769" y="0"/>
                  </a:moveTo>
                  <a:cubicBezTo>
                    <a:pt x="694" y="0"/>
                    <a:pt x="616" y="14"/>
                    <a:pt x="538" y="43"/>
                  </a:cubicBezTo>
                  <a:cubicBezTo>
                    <a:pt x="23" y="254"/>
                    <a:pt x="0" y="979"/>
                    <a:pt x="515" y="1213"/>
                  </a:cubicBezTo>
                  <a:cubicBezTo>
                    <a:pt x="595" y="1249"/>
                    <a:pt x="679" y="1265"/>
                    <a:pt x="762" y="1265"/>
                  </a:cubicBezTo>
                  <a:cubicBezTo>
                    <a:pt x="1006" y="1265"/>
                    <a:pt x="1241" y="1121"/>
                    <a:pt x="1345" y="885"/>
                  </a:cubicBezTo>
                  <a:cubicBezTo>
                    <a:pt x="1535" y="447"/>
                    <a:pt x="1198" y="0"/>
                    <a:pt x="76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3" name="Google Shape;1483;p7"/>
            <p:cNvSpPr/>
            <p:nvPr/>
          </p:nvSpPr>
          <p:spPr>
            <a:xfrm>
              <a:off x="3807200" y="1654275"/>
              <a:ext cx="37175" cy="31625"/>
            </a:xfrm>
            <a:custGeom>
              <a:avLst/>
              <a:gdLst/>
              <a:ahLst/>
              <a:cxnLst/>
              <a:rect l="l" t="t" r="r" b="b"/>
              <a:pathLst>
                <a:path w="1487" h="1265" extrusionOk="0">
                  <a:moveTo>
                    <a:pt x="776" y="1"/>
                  </a:moveTo>
                  <a:cubicBezTo>
                    <a:pt x="543" y="1"/>
                    <a:pt x="309" y="126"/>
                    <a:pt x="200" y="379"/>
                  </a:cubicBezTo>
                  <a:cubicBezTo>
                    <a:pt x="0" y="818"/>
                    <a:pt x="344" y="1265"/>
                    <a:pt x="776" y="1265"/>
                  </a:cubicBezTo>
                  <a:cubicBezTo>
                    <a:pt x="851" y="1265"/>
                    <a:pt x="929" y="1251"/>
                    <a:pt x="1007" y="1222"/>
                  </a:cubicBezTo>
                  <a:cubicBezTo>
                    <a:pt x="1323" y="1093"/>
                    <a:pt x="1487" y="719"/>
                    <a:pt x="1358" y="403"/>
                  </a:cubicBezTo>
                  <a:cubicBezTo>
                    <a:pt x="1257" y="135"/>
                    <a:pt x="1017" y="1"/>
                    <a:pt x="77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4" name="Google Shape;1484;p7"/>
            <p:cNvSpPr/>
            <p:nvPr/>
          </p:nvSpPr>
          <p:spPr>
            <a:xfrm>
              <a:off x="3766225" y="1611400"/>
              <a:ext cx="36925" cy="31725"/>
            </a:xfrm>
            <a:custGeom>
              <a:avLst/>
              <a:gdLst/>
              <a:ahLst/>
              <a:cxnLst/>
              <a:rect l="l" t="t" r="r" b="b"/>
              <a:pathLst>
                <a:path w="1477" h="1269" extrusionOk="0">
                  <a:moveTo>
                    <a:pt x="747" y="1"/>
                  </a:moveTo>
                  <a:cubicBezTo>
                    <a:pt x="335" y="1"/>
                    <a:pt x="1" y="429"/>
                    <a:pt x="166" y="866"/>
                  </a:cubicBezTo>
                  <a:cubicBezTo>
                    <a:pt x="273" y="1134"/>
                    <a:pt x="516" y="1268"/>
                    <a:pt x="758" y="1268"/>
                  </a:cubicBezTo>
                  <a:cubicBezTo>
                    <a:pt x="993" y="1268"/>
                    <a:pt x="1226" y="1143"/>
                    <a:pt x="1336" y="889"/>
                  </a:cubicBezTo>
                  <a:cubicBezTo>
                    <a:pt x="1476" y="562"/>
                    <a:pt x="1336" y="199"/>
                    <a:pt x="1008" y="59"/>
                  </a:cubicBezTo>
                  <a:cubicBezTo>
                    <a:pt x="920" y="19"/>
                    <a:pt x="832" y="1"/>
                    <a:pt x="7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5" name="Google Shape;1485;p7"/>
            <p:cNvSpPr/>
            <p:nvPr/>
          </p:nvSpPr>
          <p:spPr>
            <a:xfrm>
              <a:off x="3706275" y="1610125"/>
              <a:ext cx="37200" cy="31725"/>
            </a:xfrm>
            <a:custGeom>
              <a:avLst/>
              <a:gdLst/>
              <a:ahLst/>
              <a:cxnLst/>
              <a:rect l="l" t="t" r="r" b="b"/>
              <a:pathLst>
                <a:path w="1488" h="1269" extrusionOk="0">
                  <a:moveTo>
                    <a:pt x="775" y="0"/>
                  </a:moveTo>
                  <a:cubicBezTo>
                    <a:pt x="540" y="0"/>
                    <a:pt x="304" y="126"/>
                    <a:pt x="189" y="379"/>
                  </a:cubicBezTo>
                  <a:cubicBezTo>
                    <a:pt x="1" y="815"/>
                    <a:pt x="341" y="1268"/>
                    <a:pt x="770" y="1268"/>
                  </a:cubicBezTo>
                  <a:cubicBezTo>
                    <a:pt x="847" y="1268"/>
                    <a:pt x="927" y="1253"/>
                    <a:pt x="1008" y="1221"/>
                  </a:cubicBezTo>
                  <a:cubicBezTo>
                    <a:pt x="1324" y="1093"/>
                    <a:pt x="1487" y="730"/>
                    <a:pt x="1359" y="402"/>
                  </a:cubicBezTo>
                  <a:cubicBezTo>
                    <a:pt x="1258" y="135"/>
                    <a:pt x="1017" y="0"/>
                    <a:pt x="7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6" name="Google Shape;1486;p7"/>
            <p:cNvSpPr/>
            <p:nvPr/>
          </p:nvSpPr>
          <p:spPr>
            <a:xfrm>
              <a:off x="3663300" y="1651275"/>
              <a:ext cx="38350" cy="31525"/>
            </a:xfrm>
            <a:custGeom>
              <a:avLst/>
              <a:gdLst/>
              <a:ahLst/>
              <a:cxnLst/>
              <a:rect l="l" t="t" r="r" b="b"/>
              <a:pathLst>
                <a:path w="1534" h="1261" extrusionOk="0">
                  <a:moveTo>
                    <a:pt x="769" y="1"/>
                  </a:moveTo>
                  <a:cubicBezTo>
                    <a:pt x="523" y="1"/>
                    <a:pt x="292" y="141"/>
                    <a:pt x="188" y="382"/>
                  </a:cubicBezTo>
                  <a:cubicBezTo>
                    <a:pt x="0" y="817"/>
                    <a:pt x="339" y="1261"/>
                    <a:pt x="759" y="1261"/>
                  </a:cubicBezTo>
                  <a:cubicBezTo>
                    <a:pt x="836" y="1261"/>
                    <a:pt x="916" y="1246"/>
                    <a:pt x="995" y="1213"/>
                  </a:cubicBezTo>
                  <a:cubicBezTo>
                    <a:pt x="1522" y="1014"/>
                    <a:pt x="1533" y="277"/>
                    <a:pt x="1030" y="55"/>
                  </a:cubicBezTo>
                  <a:cubicBezTo>
                    <a:pt x="945" y="18"/>
                    <a:pt x="856" y="1"/>
                    <a:pt x="76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7" name="Google Shape;1487;p7"/>
            <p:cNvSpPr/>
            <p:nvPr/>
          </p:nvSpPr>
          <p:spPr>
            <a:xfrm>
              <a:off x="3663600" y="1710650"/>
              <a:ext cx="36925" cy="31500"/>
            </a:xfrm>
            <a:custGeom>
              <a:avLst/>
              <a:gdLst/>
              <a:ahLst/>
              <a:cxnLst/>
              <a:rect l="l" t="t" r="r" b="b"/>
              <a:pathLst>
                <a:path w="1477" h="1260" extrusionOk="0">
                  <a:moveTo>
                    <a:pt x="711" y="0"/>
                  </a:moveTo>
                  <a:cubicBezTo>
                    <a:pt x="636" y="0"/>
                    <a:pt x="558" y="14"/>
                    <a:pt x="480" y="43"/>
                  </a:cubicBezTo>
                  <a:cubicBezTo>
                    <a:pt x="153" y="172"/>
                    <a:pt x="1" y="534"/>
                    <a:pt x="118" y="862"/>
                  </a:cubicBezTo>
                  <a:cubicBezTo>
                    <a:pt x="225" y="1125"/>
                    <a:pt x="468" y="1260"/>
                    <a:pt x="710" y="1260"/>
                  </a:cubicBezTo>
                  <a:cubicBezTo>
                    <a:pt x="942" y="1260"/>
                    <a:pt x="1173" y="1137"/>
                    <a:pt x="1288" y="885"/>
                  </a:cubicBezTo>
                  <a:cubicBezTo>
                    <a:pt x="1477" y="447"/>
                    <a:pt x="1140" y="0"/>
                    <a:pt x="7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8" name="Google Shape;1488;p7"/>
            <p:cNvSpPr/>
            <p:nvPr/>
          </p:nvSpPr>
          <p:spPr>
            <a:xfrm>
              <a:off x="3658300" y="1770875"/>
              <a:ext cx="19950" cy="15750"/>
            </a:xfrm>
            <a:custGeom>
              <a:avLst/>
              <a:gdLst/>
              <a:ahLst/>
              <a:cxnLst/>
              <a:rect l="l" t="t" r="r" b="b"/>
              <a:pathLst>
                <a:path w="798" h="630" extrusionOk="0">
                  <a:moveTo>
                    <a:pt x="452" y="0"/>
                  </a:moveTo>
                  <a:cubicBezTo>
                    <a:pt x="375" y="0"/>
                    <a:pt x="297" y="29"/>
                    <a:pt x="236" y="91"/>
                  </a:cubicBezTo>
                  <a:lnTo>
                    <a:pt x="236" y="79"/>
                  </a:lnTo>
                  <a:lnTo>
                    <a:pt x="236" y="79"/>
                  </a:lnTo>
                  <a:cubicBezTo>
                    <a:pt x="1" y="305"/>
                    <a:pt x="206" y="630"/>
                    <a:pt x="452" y="630"/>
                  </a:cubicBezTo>
                  <a:cubicBezTo>
                    <a:pt x="524" y="630"/>
                    <a:pt x="600" y="602"/>
                    <a:pt x="669" y="535"/>
                  </a:cubicBezTo>
                  <a:cubicBezTo>
                    <a:pt x="798" y="418"/>
                    <a:pt x="798" y="220"/>
                    <a:pt x="681" y="103"/>
                  </a:cubicBezTo>
                  <a:cubicBezTo>
                    <a:pt x="619" y="35"/>
                    <a:pt x="536" y="0"/>
                    <a:pt x="452"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9" name="Google Shape;1489;p7"/>
            <p:cNvSpPr/>
            <p:nvPr/>
          </p:nvSpPr>
          <p:spPr>
            <a:xfrm>
              <a:off x="3743450" y="1806475"/>
              <a:ext cx="18650" cy="15825"/>
            </a:xfrm>
            <a:custGeom>
              <a:avLst/>
              <a:gdLst/>
              <a:ahLst/>
              <a:cxnLst/>
              <a:rect l="l" t="t" r="r" b="b"/>
              <a:pathLst>
                <a:path w="746" h="633" extrusionOk="0">
                  <a:moveTo>
                    <a:pt x="329" y="1"/>
                  </a:moveTo>
                  <a:cubicBezTo>
                    <a:pt x="167" y="1"/>
                    <a:pt x="12" y="127"/>
                    <a:pt x="12" y="316"/>
                  </a:cubicBezTo>
                  <a:cubicBezTo>
                    <a:pt x="0" y="492"/>
                    <a:pt x="141" y="632"/>
                    <a:pt x="316" y="632"/>
                  </a:cubicBezTo>
                  <a:cubicBezTo>
                    <a:pt x="321" y="633"/>
                    <a:pt x="326" y="633"/>
                    <a:pt x="330" y="633"/>
                  </a:cubicBezTo>
                  <a:cubicBezTo>
                    <a:pt x="602" y="633"/>
                    <a:pt x="746" y="301"/>
                    <a:pt x="550" y="94"/>
                  </a:cubicBezTo>
                  <a:cubicBezTo>
                    <a:pt x="486" y="30"/>
                    <a:pt x="407" y="1"/>
                    <a:pt x="32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0" name="Google Shape;1490;p7"/>
            <p:cNvSpPr/>
            <p:nvPr/>
          </p:nvSpPr>
          <p:spPr>
            <a:xfrm>
              <a:off x="3826225" y="1774375"/>
              <a:ext cx="17275" cy="15675"/>
            </a:xfrm>
            <a:custGeom>
              <a:avLst/>
              <a:gdLst/>
              <a:ahLst/>
              <a:cxnLst/>
              <a:rect l="l" t="t" r="r" b="b"/>
              <a:pathLst>
                <a:path w="691" h="627" extrusionOk="0">
                  <a:moveTo>
                    <a:pt x="340" y="0"/>
                  </a:moveTo>
                  <a:cubicBezTo>
                    <a:pt x="262" y="0"/>
                    <a:pt x="185" y="30"/>
                    <a:pt x="129" y="91"/>
                  </a:cubicBezTo>
                  <a:cubicBezTo>
                    <a:pt x="0" y="208"/>
                    <a:pt x="0" y="407"/>
                    <a:pt x="117" y="524"/>
                  </a:cubicBezTo>
                  <a:cubicBezTo>
                    <a:pt x="178" y="591"/>
                    <a:pt x="262" y="627"/>
                    <a:pt x="346" y="627"/>
                  </a:cubicBezTo>
                  <a:cubicBezTo>
                    <a:pt x="423" y="627"/>
                    <a:pt x="500" y="597"/>
                    <a:pt x="562" y="536"/>
                  </a:cubicBezTo>
                  <a:cubicBezTo>
                    <a:pt x="691" y="419"/>
                    <a:pt x="691" y="220"/>
                    <a:pt x="574" y="103"/>
                  </a:cubicBezTo>
                  <a:cubicBezTo>
                    <a:pt x="512" y="36"/>
                    <a:pt x="426" y="0"/>
                    <a:pt x="34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1" name="Google Shape;1491;p7"/>
            <p:cNvSpPr/>
            <p:nvPr/>
          </p:nvSpPr>
          <p:spPr>
            <a:xfrm>
              <a:off x="3860150" y="1692625"/>
              <a:ext cx="18650" cy="15900"/>
            </a:xfrm>
            <a:custGeom>
              <a:avLst/>
              <a:gdLst/>
              <a:ahLst/>
              <a:cxnLst/>
              <a:rect l="l" t="t" r="r" b="b"/>
              <a:pathLst>
                <a:path w="746" h="636" extrusionOk="0">
                  <a:moveTo>
                    <a:pt x="425" y="0"/>
                  </a:moveTo>
                  <a:cubicBezTo>
                    <a:pt x="350" y="0"/>
                    <a:pt x="273" y="27"/>
                    <a:pt x="211" y="86"/>
                  </a:cubicBezTo>
                  <a:cubicBezTo>
                    <a:pt x="0" y="284"/>
                    <a:pt x="141" y="624"/>
                    <a:pt x="422" y="635"/>
                  </a:cubicBezTo>
                  <a:cubicBezTo>
                    <a:pt x="597" y="635"/>
                    <a:pt x="737" y="495"/>
                    <a:pt x="737" y="320"/>
                  </a:cubicBezTo>
                  <a:cubicBezTo>
                    <a:pt x="745" y="127"/>
                    <a:pt x="588" y="0"/>
                    <a:pt x="4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2" name="Google Shape;1492;p7"/>
            <p:cNvSpPr/>
            <p:nvPr/>
          </p:nvSpPr>
          <p:spPr>
            <a:xfrm>
              <a:off x="3830325" y="1609750"/>
              <a:ext cx="16675" cy="15925"/>
            </a:xfrm>
            <a:custGeom>
              <a:avLst/>
              <a:gdLst/>
              <a:ahLst/>
              <a:cxnLst/>
              <a:rect l="l" t="t" r="r" b="b"/>
              <a:pathLst>
                <a:path w="667" h="637" extrusionOk="0">
                  <a:moveTo>
                    <a:pt x="319" y="0"/>
                  </a:moveTo>
                  <a:cubicBezTo>
                    <a:pt x="156" y="0"/>
                    <a:pt x="0" y="125"/>
                    <a:pt x="0" y="312"/>
                  </a:cubicBezTo>
                  <a:cubicBezTo>
                    <a:pt x="0" y="504"/>
                    <a:pt x="154" y="636"/>
                    <a:pt x="319" y="636"/>
                  </a:cubicBezTo>
                  <a:cubicBezTo>
                    <a:pt x="394" y="636"/>
                    <a:pt x="472" y="609"/>
                    <a:pt x="538" y="546"/>
                  </a:cubicBezTo>
                  <a:cubicBezTo>
                    <a:pt x="655" y="429"/>
                    <a:pt x="667" y="230"/>
                    <a:pt x="550" y="101"/>
                  </a:cubicBezTo>
                  <a:cubicBezTo>
                    <a:pt x="484" y="31"/>
                    <a:pt x="40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3" name="Google Shape;1493;p7"/>
            <p:cNvSpPr/>
            <p:nvPr/>
          </p:nvSpPr>
          <p:spPr>
            <a:xfrm>
              <a:off x="3745800" y="1573950"/>
              <a:ext cx="18450" cy="16025"/>
            </a:xfrm>
            <a:custGeom>
              <a:avLst/>
              <a:gdLst/>
              <a:ahLst/>
              <a:cxnLst/>
              <a:rect l="l" t="t" r="r" b="b"/>
              <a:pathLst>
                <a:path w="738" h="641" extrusionOk="0">
                  <a:moveTo>
                    <a:pt x="433" y="1"/>
                  </a:moveTo>
                  <a:cubicBezTo>
                    <a:pt x="140" y="1"/>
                    <a:pt x="0" y="340"/>
                    <a:pt x="187" y="539"/>
                  </a:cubicBezTo>
                  <a:cubicBezTo>
                    <a:pt x="254" y="609"/>
                    <a:pt x="337" y="640"/>
                    <a:pt x="418" y="640"/>
                  </a:cubicBezTo>
                  <a:cubicBezTo>
                    <a:pt x="581" y="640"/>
                    <a:pt x="737" y="516"/>
                    <a:pt x="737" y="328"/>
                  </a:cubicBezTo>
                  <a:cubicBezTo>
                    <a:pt x="737" y="153"/>
                    <a:pt x="597" y="1"/>
                    <a:pt x="43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4" name="Google Shape;1494;p7"/>
            <p:cNvSpPr/>
            <p:nvPr/>
          </p:nvSpPr>
          <p:spPr>
            <a:xfrm>
              <a:off x="3662425" y="1606350"/>
              <a:ext cx="21100" cy="15900"/>
            </a:xfrm>
            <a:custGeom>
              <a:avLst/>
              <a:gdLst/>
              <a:ahLst/>
              <a:cxnLst/>
              <a:rect l="l" t="t" r="r" b="b"/>
              <a:pathLst>
                <a:path w="844" h="636" extrusionOk="0">
                  <a:moveTo>
                    <a:pt x="428" y="1"/>
                  </a:moveTo>
                  <a:cubicBezTo>
                    <a:pt x="346" y="1"/>
                    <a:pt x="264" y="33"/>
                    <a:pt x="200" y="97"/>
                  </a:cubicBezTo>
                  <a:cubicBezTo>
                    <a:pt x="1" y="296"/>
                    <a:pt x="141" y="635"/>
                    <a:pt x="422" y="635"/>
                  </a:cubicBezTo>
                  <a:cubicBezTo>
                    <a:pt x="703" y="635"/>
                    <a:pt x="843" y="296"/>
                    <a:pt x="656" y="97"/>
                  </a:cubicBezTo>
                  <a:cubicBezTo>
                    <a:pt x="592" y="33"/>
                    <a:pt x="510" y="1"/>
                    <a:pt x="42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5" name="Google Shape;1495;p7"/>
            <p:cNvSpPr/>
            <p:nvPr/>
          </p:nvSpPr>
          <p:spPr>
            <a:xfrm>
              <a:off x="3625950" y="1687975"/>
              <a:ext cx="22200" cy="15900"/>
            </a:xfrm>
            <a:custGeom>
              <a:avLst/>
              <a:gdLst/>
              <a:ahLst/>
              <a:cxnLst/>
              <a:rect l="l" t="t" r="r" b="b"/>
              <a:pathLst>
                <a:path w="888" h="636" extrusionOk="0">
                  <a:moveTo>
                    <a:pt x="411" y="0"/>
                  </a:moveTo>
                  <a:cubicBezTo>
                    <a:pt x="12" y="0"/>
                    <a:pt x="1" y="634"/>
                    <a:pt x="431" y="634"/>
                  </a:cubicBezTo>
                  <a:cubicBezTo>
                    <a:pt x="434" y="634"/>
                    <a:pt x="438" y="634"/>
                    <a:pt x="442" y="634"/>
                  </a:cubicBezTo>
                  <a:cubicBezTo>
                    <a:pt x="453" y="635"/>
                    <a:pt x="464" y="636"/>
                    <a:pt x="474" y="636"/>
                  </a:cubicBezTo>
                  <a:cubicBezTo>
                    <a:pt x="880" y="636"/>
                    <a:pt x="887" y="2"/>
                    <a:pt x="476" y="2"/>
                  </a:cubicBezTo>
                  <a:cubicBezTo>
                    <a:pt x="468" y="2"/>
                    <a:pt x="461" y="2"/>
                    <a:pt x="454" y="2"/>
                  </a:cubicBezTo>
                  <a:cubicBezTo>
                    <a:pt x="439" y="1"/>
                    <a:pt x="425" y="0"/>
                    <a:pt x="41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6" name="Google Shape;1496;p7"/>
            <p:cNvSpPr/>
            <p:nvPr/>
          </p:nvSpPr>
          <p:spPr>
            <a:xfrm>
              <a:off x="3676825" y="1828325"/>
              <a:ext cx="28925" cy="23750"/>
            </a:xfrm>
            <a:custGeom>
              <a:avLst/>
              <a:gdLst/>
              <a:ahLst/>
              <a:cxnLst/>
              <a:rect l="l" t="t" r="r" b="b"/>
              <a:pathLst>
                <a:path w="1157" h="950" extrusionOk="0">
                  <a:moveTo>
                    <a:pt x="588" y="0"/>
                  </a:moveTo>
                  <a:cubicBezTo>
                    <a:pt x="406" y="0"/>
                    <a:pt x="229" y="110"/>
                    <a:pt x="150" y="285"/>
                  </a:cubicBezTo>
                  <a:cubicBezTo>
                    <a:pt x="1" y="613"/>
                    <a:pt x="258" y="950"/>
                    <a:pt x="575" y="950"/>
                  </a:cubicBezTo>
                  <a:cubicBezTo>
                    <a:pt x="631" y="950"/>
                    <a:pt x="689" y="939"/>
                    <a:pt x="747" y="917"/>
                  </a:cubicBezTo>
                  <a:cubicBezTo>
                    <a:pt x="1145" y="764"/>
                    <a:pt x="1156" y="215"/>
                    <a:pt x="770" y="39"/>
                  </a:cubicBezTo>
                  <a:cubicBezTo>
                    <a:pt x="711" y="13"/>
                    <a:pt x="649" y="0"/>
                    <a:pt x="58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7" name="Google Shape;1497;p7"/>
            <p:cNvSpPr/>
            <p:nvPr/>
          </p:nvSpPr>
          <p:spPr>
            <a:xfrm>
              <a:off x="3796175" y="1830675"/>
              <a:ext cx="28900" cy="23975"/>
            </a:xfrm>
            <a:custGeom>
              <a:avLst/>
              <a:gdLst/>
              <a:ahLst/>
              <a:cxnLst/>
              <a:rect l="l" t="t" r="r" b="b"/>
              <a:pathLst>
                <a:path w="1156" h="959" extrusionOk="0">
                  <a:moveTo>
                    <a:pt x="583" y="0"/>
                  </a:moveTo>
                  <a:cubicBezTo>
                    <a:pt x="266" y="0"/>
                    <a:pt x="0" y="325"/>
                    <a:pt x="138" y="659"/>
                  </a:cubicBezTo>
                  <a:cubicBezTo>
                    <a:pt x="210" y="840"/>
                    <a:pt x="389" y="959"/>
                    <a:pt x="580" y="959"/>
                  </a:cubicBezTo>
                  <a:cubicBezTo>
                    <a:pt x="635" y="959"/>
                    <a:pt x="691" y="949"/>
                    <a:pt x="746" y="928"/>
                  </a:cubicBezTo>
                  <a:cubicBezTo>
                    <a:pt x="1144" y="764"/>
                    <a:pt x="1156" y="214"/>
                    <a:pt x="769" y="39"/>
                  </a:cubicBezTo>
                  <a:cubicBezTo>
                    <a:pt x="707" y="12"/>
                    <a:pt x="644" y="0"/>
                    <a:pt x="58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8" name="Google Shape;1498;p7"/>
            <p:cNvSpPr/>
            <p:nvPr/>
          </p:nvSpPr>
          <p:spPr>
            <a:xfrm>
              <a:off x="3882375" y="1748625"/>
              <a:ext cx="28650" cy="23800"/>
            </a:xfrm>
            <a:custGeom>
              <a:avLst/>
              <a:gdLst/>
              <a:ahLst/>
              <a:cxnLst/>
              <a:rect l="l" t="t" r="r" b="b"/>
              <a:pathLst>
                <a:path w="1146" h="952" extrusionOk="0">
                  <a:moveTo>
                    <a:pt x="574" y="0"/>
                  </a:moveTo>
                  <a:cubicBezTo>
                    <a:pt x="517" y="0"/>
                    <a:pt x="458" y="10"/>
                    <a:pt x="398" y="33"/>
                  </a:cubicBezTo>
                  <a:cubicBezTo>
                    <a:pt x="12" y="185"/>
                    <a:pt x="1" y="735"/>
                    <a:pt x="375" y="911"/>
                  </a:cubicBezTo>
                  <a:cubicBezTo>
                    <a:pt x="439" y="938"/>
                    <a:pt x="506" y="951"/>
                    <a:pt x="571" y="951"/>
                  </a:cubicBezTo>
                  <a:cubicBezTo>
                    <a:pt x="755" y="951"/>
                    <a:pt x="929" y="846"/>
                    <a:pt x="1007" y="665"/>
                  </a:cubicBezTo>
                  <a:cubicBezTo>
                    <a:pt x="1146" y="337"/>
                    <a:pt x="896" y="0"/>
                    <a:pt x="5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9" name="Google Shape;1499;p7"/>
            <p:cNvSpPr/>
            <p:nvPr/>
          </p:nvSpPr>
          <p:spPr>
            <a:xfrm>
              <a:off x="3884750" y="1629775"/>
              <a:ext cx="27775" cy="23725"/>
            </a:xfrm>
            <a:custGeom>
              <a:avLst/>
              <a:gdLst/>
              <a:ahLst/>
              <a:cxnLst/>
              <a:rect l="l" t="t" r="r" b="b"/>
              <a:pathLst>
                <a:path w="1111" h="949" extrusionOk="0">
                  <a:moveTo>
                    <a:pt x="575" y="1"/>
                  </a:moveTo>
                  <a:cubicBezTo>
                    <a:pt x="401" y="1"/>
                    <a:pt x="225" y="94"/>
                    <a:pt x="140" y="283"/>
                  </a:cubicBezTo>
                  <a:cubicBezTo>
                    <a:pt x="0" y="611"/>
                    <a:pt x="250" y="948"/>
                    <a:pt x="572" y="948"/>
                  </a:cubicBezTo>
                  <a:cubicBezTo>
                    <a:pt x="629" y="948"/>
                    <a:pt x="688" y="938"/>
                    <a:pt x="748" y="915"/>
                  </a:cubicBezTo>
                  <a:cubicBezTo>
                    <a:pt x="982" y="821"/>
                    <a:pt x="1111" y="541"/>
                    <a:pt x="1017" y="307"/>
                  </a:cubicBezTo>
                  <a:cubicBezTo>
                    <a:pt x="939" y="103"/>
                    <a:pt x="758" y="1"/>
                    <a:pt x="57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0" name="Google Shape;1500;p7"/>
            <p:cNvSpPr/>
            <p:nvPr/>
          </p:nvSpPr>
          <p:spPr>
            <a:xfrm>
              <a:off x="3802300" y="1544200"/>
              <a:ext cx="27750" cy="23925"/>
            </a:xfrm>
            <a:custGeom>
              <a:avLst/>
              <a:gdLst/>
              <a:ahLst/>
              <a:cxnLst/>
              <a:rect l="l" t="t" r="r" b="b"/>
              <a:pathLst>
                <a:path w="1110" h="957" extrusionOk="0">
                  <a:moveTo>
                    <a:pt x="563" y="1"/>
                  </a:moveTo>
                  <a:cubicBezTo>
                    <a:pt x="253" y="1"/>
                    <a:pt x="1" y="323"/>
                    <a:pt x="127" y="653"/>
                  </a:cubicBezTo>
                  <a:cubicBezTo>
                    <a:pt x="204" y="855"/>
                    <a:pt x="386" y="957"/>
                    <a:pt x="569" y="957"/>
                  </a:cubicBezTo>
                  <a:cubicBezTo>
                    <a:pt x="746" y="957"/>
                    <a:pt x="923" y="860"/>
                    <a:pt x="1004" y="664"/>
                  </a:cubicBezTo>
                  <a:cubicBezTo>
                    <a:pt x="1109" y="430"/>
                    <a:pt x="992" y="150"/>
                    <a:pt x="758" y="44"/>
                  </a:cubicBezTo>
                  <a:cubicBezTo>
                    <a:pt x="693" y="14"/>
                    <a:pt x="626" y="1"/>
                    <a:pt x="56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1" name="Google Shape;1501;p7"/>
            <p:cNvSpPr/>
            <p:nvPr/>
          </p:nvSpPr>
          <p:spPr>
            <a:xfrm>
              <a:off x="3682900" y="1541850"/>
              <a:ext cx="28625" cy="23850"/>
            </a:xfrm>
            <a:custGeom>
              <a:avLst/>
              <a:gdLst/>
              <a:ahLst/>
              <a:cxnLst/>
              <a:rect l="l" t="t" r="r" b="b"/>
              <a:pathLst>
                <a:path w="1145" h="954" extrusionOk="0">
                  <a:moveTo>
                    <a:pt x="573" y="1"/>
                  </a:moveTo>
                  <a:cubicBezTo>
                    <a:pt x="515" y="1"/>
                    <a:pt x="456" y="11"/>
                    <a:pt x="399" y="33"/>
                  </a:cubicBezTo>
                  <a:cubicBezTo>
                    <a:pt x="12" y="185"/>
                    <a:pt x="1" y="747"/>
                    <a:pt x="387" y="910"/>
                  </a:cubicBezTo>
                  <a:cubicBezTo>
                    <a:pt x="453" y="940"/>
                    <a:pt x="519" y="954"/>
                    <a:pt x="583" y="954"/>
                  </a:cubicBezTo>
                  <a:cubicBezTo>
                    <a:pt x="893" y="954"/>
                    <a:pt x="1145" y="632"/>
                    <a:pt x="1019" y="302"/>
                  </a:cubicBezTo>
                  <a:cubicBezTo>
                    <a:pt x="947" y="114"/>
                    <a:pt x="765" y="1"/>
                    <a:pt x="57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2" name="Google Shape;1502;p7"/>
            <p:cNvSpPr/>
            <p:nvPr/>
          </p:nvSpPr>
          <p:spPr>
            <a:xfrm>
              <a:off x="3596700" y="1624125"/>
              <a:ext cx="28900" cy="23800"/>
            </a:xfrm>
            <a:custGeom>
              <a:avLst/>
              <a:gdLst/>
              <a:ahLst/>
              <a:cxnLst/>
              <a:rect l="l" t="t" r="r" b="b"/>
              <a:pathLst>
                <a:path w="1156" h="952" extrusionOk="0">
                  <a:moveTo>
                    <a:pt x="581" y="1"/>
                  </a:moveTo>
                  <a:cubicBezTo>
                    <a:pt x="401" y="1"/>
                    <a:pt x="227" y="105"/>
                    <a:pt x="150" y="287"/>
                  </a:cubicBezTo>
                  <a:cubicBezTo>
                    <a:pt x="0" y="615"/>
                    <a:pt x="257" y="952"/>
                    <a:pt x="582" y="952"/>
                  </a:cubicBezTo>
                  <a:cubicBezTo>
                    <a:pt x="639" y="952"/>
                    <a:pt x="698" y="941"/>
                    <a:pt x="758" y="919"/>
                  </a:cubicBezTo>
                  <a:cubicBezTo>
                    <a:pt x="1144" y="755"/>
                    <a:pt x="1156" y="205"/>
                    <a:pt x="770" y="41"/>
                  </a:cubicBezTo>
                  <a:cubicBezTo>
                    <a:pt x="709" y="14"/>
                    <a:pt x="644" y="1"/>
                    <a:pt x="58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3" name="Google Shape;1503;p7"/>
            <p:cNvSpPr/>
            <p:nvPr/>
          </p:nvSpPr>
          <p:spPr>
            <a:xfrm>
              <a:off x="3590525" y="1742800"/>
              <a:ext cx="31875" cy="24125"/>
            </a:xfrm>
            <a:custGeom>
              <a:avLst/>
              <a:gdLst/>
              <a:ahLst/>
              <a:cxnLst/>
              <a:rect l="l" t="t" r="r" b="b"/>
              <a:pathLst>
                <a:path w="1275" h="965" extrusionOk="0">
                  <a:moveTo>
                    <a:pt x="733" y="0"/>
                  </a:moveTo>
                  <a:cubicBezTo>
                    <a:pt x="676" y="0"/>
                    <a:pt x="618" y="11"/>
                    <a:pt x="560" y="32"/>
                  </a:cubicBezTo>
                  <a:cubicBezTo>
                    <a:pt x="1" y="215"/>
                    <a:pt x="211" y="965"/>
                    <a:pt x="675" y="965"/>
                  </a:cubicBezTo>
                  <a:cubicBezTo>
                    <a:pt x="745" y="965"/>
                    <a:pt x="820" y="948"/>
                    <a:pt x="900" y="910"/>
                  </a:cubicBezTo>
                  <a:cubicBezTo>
                    <a:pt x="1145" y="816"/>
                    <a:pt x="1274" y="547"/>
                    <a:pt x="1169" y="301"/>
                  </a:cubicBezTo>
                  <a:cubicBezTo>
                    <a:pt x="1097" y="113"/>
                    <a:pt x="922" y="0"/>
                    <a:pt x="73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4" name="Google Shape;1504;p7"/>
            <p:cNvSpPr/>
            <p:nvPr/>
          </p:nvSpPr>
          <p:spPr>
            <a:xfrm>
              <a:off x="3608900" y="1828475"/>
              <a:ext cx="10300" cy="8075"/>
            </a:xfrm>
            <a:custGeom>
              <a:avLst/>
              <a:gdLst/>
              <a:ahLst/>
              <a:cxnLst/>
              <a:rect l="l" t="t" r="r" b="b"/>
              <a:pathLst>
                <a:path w="412" h="323" extrusionOk="0">
                  <a:moveTo>
                    <a:pt x="179" y="0"/>
                  </a:moveTo>
                  <a:cubicBezTo>
                    <a:pt x="143" y="0"/>
                    <a:pt x="105" y="13"/>
                    <a:pt x="71" y="45"/>
                  </a:cubicBezTo>
                  <a:cubicBezTo>
                    <a:pt x="1" y="103"/>
                    <a:pt x="1" y="220"/>
                    <a:pt x="71" y="279"/>
                  </a:cubicBezTo>
                  <a:cubicBezTo>
                    <a:pt x="100" y="308"/>
                    <a:pt x="141" y="323"/>
                    <a:pt x="182" y="323"/>
                  </a:cubicBezTo>
                  <a:cubicBezTo>
                    <a:pt x="223" y="323"/>
                    <a:pt x="264" y="308"/>
                    <a:pt x="293" y="279"/>
                  </a:cubicBezTo>
                  <a:cubicBezTo>
                    <a:pt x="411" y="161"/>
                    <a:pt x="304" y="0"/>
                    <a:pt x="17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5" name="Google Shape;1505;p7"/>
            <p:cNvSpPr/>
            <p:nvPr/>
          </p:nvSpPr>
          <p:spPr>
            <a:xfrm>
              <a:off x="3745800" y="1888100"/>
              <a:ext cx="9375" cy="7900"/>
            </a:xfrm>
            <a:custGeom>
              <a:avLst/>
              <a:gdLst/>
              <a:ahLst/>
              <a:cxnLst/>
              <a:rect l="l" t="t" r="r" b="b"/>
              <a:pathLst>
                <a:path w="375" h="316" extrusionOk="0">
                  <a:moveTo>
                    <a:pt x="164" y="1"/>
                  </a:moveTo>
                  <a:cubicBezTo>
                    <a:pt x="85" y="1"/>
                    <a:pt x="12" y="58"/>
                    <a:pt x="12" y="152"/>
                  </a:cubicBezTo>
                  <a:cubicBezTo>
                    <a:pt x="0" y="245"/>
                    <a:pt x="70" y="315"/>
                    <a:pt x="164" y="315"/>
                  </a:cubicBezTo>
                  <a:cubicBezTo>
                    <a:pt x="304" y="315"/>
                    <a:pt x="374" y="152"/>
                    <a:pt x="281" y="46"/>
                  </a:cubicBezTo>
                  <a:cubicBezTo>
                    <a:pt x="246" y="15"/>
                    <a:pt x="204" y="1"/>
                    <a:pt x="16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6" name="Google Shape;1506;p7"/>
            <p:cNvSpPr/>
            <p:nvPr/>
          </p:nvSpPr>
          <p:spPr>
            <a:xfrm>
              <a:off x="3884425" y="1834050"/>
              <a:ext cx="8500" cy="8000"/>
            </a:xfrm>
            <a:custGeom>
              <a:avLst/>
              <a:gdLst/>
              <a:ahLst/>
              <a:cxnLst/>
              <a:rect l="l" t="t" r="r" b="b"/>
              <a:pathLst>
                <a:path w="340" h="320" extrusionOk="0">
                  <a:moveTo>
                    <a:pt x="170" y="0"/>
                  </a:moveTo>
                  <a:cubicBezTo>
                    <a:pt x="129" y="0"/>
                    <a:pt x="88" y="15"/>
                    <a:pt x="59" y="44"/>
                  </a:cubicBezTo>
                  <a:cubicBezTo>
                    <a:pt x="0" y="114"/>
                    <a:pt x="0" y="208"/>
                    <a:pt x="59" y="266"/>
                  </a:cubicBezTo>
                  <a:cubicBezTo>
                    <a:pt x="88" y="301"/>
                    <a:pt x="129" y="319"/>
                    <a:pt x="170" y="319"/>
                  </a:cubicBezTo>
                  <a:cubicBezTo>
                    <a:pt x="211" y="319"/>
                    <a:pt x="252" y="301"/>
                    <a:pt x="281" y="266"/>
                  </a:cubicBezTo>
                  <a:cubicBezTo>
                    <a:pt x="340" y="208"/>
                    <a:pt x="340" y="114"/>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7" name="Google Shape;1507;p7"/>
            <p:cNvSpPr/>
            <p:nvPr/>
          </p:nvSpPr>
          <p:spPr>
            <a:xfrm>
              <a:off x="3943300" y="1698250"/>
              <a:ext cx="9300" cy="7925"/>
            </a:xfrm>
            <a:custGeom>
              <a:avLst/>
              <a:gdLst/>
              <a:ahLst/>
              <a:cxnLst/>
              <a:rect l="l" t="t" r="r" b="b"/>
              <a:pathLst>
                <a:path w="372" h="317" extrusionOk="0">
                  <a:moveTo>
                    <a:pt x="208" y="1"/>
                  </a:moveTo>
                  <a:cubicBezTo>
                    <a:pt x="8" y="1"/>
                    <a:pt x="1" y="305"/>
                    <a:pt x="208" y="317"/>
                  </a:cubicBezTo>
                  <a:cubicBezTo>
                    <a:pt x="301" y="317"/>
                    <a:pt x="371" y="247"/>
                    <a:pt x="371" y="165"/>
                  </a:cubicBezTo>
                  <a:cubicBezTo>
                    <a:pt x="371" y="71"/>
                    <a:pt x="301" y="1"/>
                    <a:pt x="219" y="1"/>
                  </a:cubicBezTo>
                  <a:cubicBezTo>
                    <a:pt x="215" y="1"/>
                    <a:pt x="212" y="1"/>
                    <a:pt x="20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8" name="Google Shape;1508;p7"/>
            <p:cNvSpPr/>
            <p:nvPr/>
          </p:nvSpPr>
          <p:spPr>
            <a:xfrm>
              <a:off x="3889975" y="1560000"/>
              <a:ext cx="8800" cy="8000"/>
            </a:xfrm>
            <a:custGeom>
              <a:avLst/>
              <a:gdLst/>
              <a:ahLst/>
              <a:cxnLst/>
              <a:rect l="l" t="t" r="r" b="b"/>
              <a:pathLst>
                <a:path w="352" h="320" extrusionOk="0">
                  <a:moveTo>
                    <a:pt x="176" y="0"/>
                  </a:moveTo>
                  <a:cubicBezTo>
                    <a:pt x="135" y="0"/>
                    <a:pt x="94" y="15"/>
                    <a:pt x="59" y="44"/>
                  </a:cubicBezTo>
                  <a:cubicBezTo>
                    <a:pt x="1" y="114"/>
                    <a:pt x="1" y="208"/>
                    <a:pt x="59" y="266"/>
                  </a:cubicBezTo>
                  <a:cubicBezTo>
                    <a:pt x="94" y="301"/>
                    <a:pt x="135" y="319"/>
                    <a:pt x="176" y="319"/>
                  </a:cubicBezTo>
                  <a:cubicBezTo>
                    <a:pt x="217" y="319"/>
                    <a:pt x="258" y="301"/>
                    <a:pt x="293" y="266"/>
                  </a:cubicBezTo>
                  <a:cubicBezTo>
                    <a:pt x="352" y="208"/>
                    <a:pt x="352" y="114"/>
                    <a:pt x="293" y="44"/>
                  </a:cubicBezTo>
                  <a:cubicBezTo>
                    <a:pt x="258" y="15"/>
                    <a:pt x="217" y="0"/>
                    <a:pt x="1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9" name="Google Shape;1509;p7"/>
            <p:cNvSpPr/>
            <p:nvPr/>
          </p:nvSpPr>
          <p:spPr>
            <a:xfrm>
              <a:off x="3752600" y="1500525"/>
              <a:ext cx="9300" cy="7750"/>
            </a:xfrm>
            <a:custGeom>
              <a:avLst/>
              <a:gdLst/>
              <a:ahLst/>
              <a:cxnLst/>
              <a:rect l="l" t="t" r="r" b="b"/>
              <a:pathLst>
                <a:path w="372" h="310" extrusionOk="0">
                  <a:moveTo>
                    <a:pt x="206" y="1"/>
                  </a:moveTo>
                  <a:cubicBezTo>
                    <a:pt x="74" y="1"/>
                    <a:pt x="1" y="168"/>
                    <a:pt x="102" y="259"/>
                  </a:cubicBezTo>
                  <a:cubicBezTo>
                    <a:pt x="134" y="294"/>
                    <a:pt x="174" y="309"/>
                    <a:pt x="214" y="309"/>
                  </a:cubicBezTo>
                  <a:cubicBezTo>
                    <a:pt x="294" y="309"/>
                    <a:pt x="372" y="247"/>
                    <a:pt x="372" y="153"/>
                  </a:cubicBezTo>
                  <a:cubicBezTo>
                    <a:pt x="372" y="72"/>
                    <a:pt x="301" y="1"/>
                    <a:pt x="219" y="1"/>
                  </a:cubicBezTo>
                  <a:cubicBezTo>
                    <a:pt x="215" y="1"/>
                    <a:pt x="211" y="1"/>
                    <a:pt x="2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0" name="Google Shape;1510;p7"/>
            <p:cNvSpPr/>
            <p:nvPr/>
          </p:nvSpPr>
          <p:spPr>
            <a:xfrm>
              <a:off x="3614750" y="1554325"/>
              <a:ext cx="10225" cy="8175"/>
            </a:xfrm>
            <a:custGeom>
              <a:avLst/>
              <a:gdLst/>
              <a:ahLst/>
              <a:cxnLst/>
              <a:rect l="l" t="t" r="r" b="b"/>
              <a:pathLst>
                <a:path w="409" h="327" extrusionOk="0">
                  <a:moveTo>
                    <a:pt x="166" y="0"/>
                  </a:moveTo>
                  <a:cubicBezTo>
                    <a:pt x="126" y="0"/>
                    <a:pt x="87" y="15"/>
                    <a:pt x="59" y="49"/>
                  </a:cubicBezTo>
                  <a:cubicBezTo>
                    <a:pt x="1" y="107"/>
                    <a:pt x="1" y="213"/>
                    <a:pt x="59" y="271"/>
                  </a:cubicBezTo>
                  <a:cubicBezTo>
                    <a:pt x="93" y="311"/>
                    <a:pt x="133" y="327"/>
                    <a:pt x="172" y="327"/>
                  </a:cubicBezTo>
                  <a:cubicBezTo>
                    <a:pt x="295" y="327"/>
                    <a:pt x="409" y="164"/>
                    <a:pt x="293" y="49"/>
                  </a:cubicBezTo>
                  <a:cubicBezTo>
                    <a:pt x="257" y="18"/>
                    <a:pt x="210" y="0"/>
                    <a:pt x="16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1" name="Google Shape;1511;p7"/>
            <p:cNvSpPr/>
            <p:nvPr/>
          </p:nvSpPr>
          <p:spPr>
            <a:xfrm>
              <a:off x="3555175" y="1690375"/>
              <a:ext cx="9300" cy="7800"/>
            </a:xfrm>
            <a:custGeom>
              <a:avLst/>
              <a:gdLst/>
              <a:ahLst/>
              <a:cxnLst/>
              <a:rect l="l" t="t" r="r" b="b"/>
              <a:pathLst>
                <a:path w="372" h="312" extrusionOk="0">
                  <a:moveTo>
                    <a:pt x="161" y="0"/>
                  </a:moveTo>
                  <a:cubicBezTo>
                    <a:pt x="79" y="0"/>
                    <a:pt x="9" y="59"/>
                    <a:pt x="9" y="152"/>
                  </a:cubicBezTo>
                  <a:cubicBezTo>
                    <a:pt x="1" y="248"/>
                    <a:pt x="81" y="312"/>
                    <a:pt x="162" y="312"/>
                  </a:cubicBezTo>
                  <a:cubicBezTo>
                    <a:pt x="200" y="312"/>
                    <a:pt x="237" y="299"/>
                    <a:pt x="266" y="269"/>
                  </a:cubicBezTo>
                  <a:cubicBezTo>
                    <a:pt x="372" y="176"/>
                    <a:pt x="301" y="0"/>
                    <a:pt x="1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2" name="Google Shape;1512;p7"/>
            <p:cNvSpPr/>
            <p:nvPr/>
          </p:nvSpPr>
          <p:spPr>
            <a:xfrm>
              <a:off x="3650575" y="1903475"/>
              <a:ext cx="18900" cy="15650"/>
            </a:xfrm>
            <a:custGeom>
              <a:avLst/>
              <a:gdLst/>
              <a:ahLst/>
              <a:cxnLst/>
              <a:rect l="l" t="t" r="r" b="b"/>
              <a:pathLst>
                <a:path w="756" h="626" extrusionOk="0">
                  <a:moveTo>
                    <a:pt x="379" y="1"/>
                  </a:moveTo>
                  <a:cubicBezTo>
                    <a:pt x="256" y="1"/>
                    <a:pt x="141" y="71"/>
                    <a:pt x="89" y="192"/>
                  </a:cubicBezTo>
                  <a:cubicBezTo>
                    <a:pt x="0" y="409"/>
                    <a:pt x="160" y="625"/>
                    <a:pt x="367" y="625"/>
                  </a:cubicBezTo>
                  <a:cubicBezTo>
                    <a:pt x="406" y="625"/>
                    <a:pt x="446" y="618"/>
                    <a:pt x="487" y="601"/>
                  </a:cubicBezTo>
                  <a:cubicBezTo>
                    <a:pt x="756" y="508"/>
                    <a:pt x="756" y="145"/>
                    <a:pt x="510" y="28"/>
                  </a:cubicBezTo>
                  <a:cubicBezTo>
                    <a:pt x="467" y="10"/>
                    <a:pt x="423" y="1"/>
                    <a:pt x="379"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3" name="Google Shape;1513;p7"/>
            <p:cNvSpPr/>
            <p:nvPr/>
          </p:nvSpPr>
          <p:spPr>
            <a:xfrm>
              <a:off x="3829300" y="1906950"/>
              <a:ext cx="19175" cy="15875"/>
            </a:xfrm>
            <a:custGeom>
              <a:avLst/>
              <a:gdLst/>
              <a:ahLst/>
              <a:cxnLst/>
              <a:rect l="l" t="t" r="r" b="b"/>
              <a:pathLst>
                <a:path w="767" h="635" extrusionOk="0">
                  <a:moveTo>
                    <a:pt x="378" y="0"/>
                  </a:moveTo>
                  <a:cubicBezTo>
                    <a:pt x="171" y="0"/>
                    <a:pt x="1" y="216"/>
                    <a:pt x="88" y="439"/>
                  </a:cubicBezTo>
                  <a:cubicBezTo>
                    <a:pt x="142" y="564"/>
                    <a:pt x="257" y="635"/>
                    <a:pt x="382" y="635"/>
                  </a:cubicBezTo>
                  <a:cubicBezTo>
                    <a:pt x="420" y="635"/>
                    <a:pt x="459" y="628"/>
                    <a:pt x="497" y="614"/>
                  </a:cubicBezTo>
                  <a:cubicBezTo>
                    <a:pt x="766" y="509"/>
                    <a:pt x="766" y="146"/>
                    <a:pt x="509" y="29"/>
                  </a:cubicBezTo>
                  <a:cubicBezTo>
                    <a:pt x="465" y="10"/>
                    <a:pt x="421" y="0"/>
                    <a:pt x="37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4" name="Google Shape;1514;p7"/>
            <p:cNvSpPr/>
            <p:nvPr/>
          </p:nvSpPr>
          <p:spPr>
            <a:xfrm>
              <a:off x="3958425" y="1783675"/>
              <a:ext cx="19175" cy="15900"/>
            </a:xfrm>
            <a:custGeom>
              <a:avLst/>
              <a:gdLst/>
              <a:ahLst/>
              <a:cxnLst/>
              <a:rect l="l" t="t" r="r" b="b"/>
              <a:pathLst>
                <a:path w="767" h="636" extrusionOk="0">
                  <a:moveTo>
                    <a:pt x="386" y="0"/>
                  </a:moveTo>
                  <a:cubicBezTo>
                    <a:pt x="348" y="0"/>
                    <a:pt x="309" y="7"/>
                    <a:pt x="269" y="23"/>
                  </a:cubicBezTo>
                  <a:cubicBezTo>
                    <a:pt x="0" y="129"/>
                    <a:pt x="0" y="491"/>
                    <a:pt x="258" y="608"/>
                  </a:cubicBezTo>
                  <a:cubicBezTo>
                    <a:pt x="297" y="627"/>
                    <a:pt x="340" y="636"/>
                    <a:pt x="381" y="636"/>
                  </a:cubicBezTo>
                  <a:cubicBezTo>
                    <a:pt x="500" y="636"/>
                    <a:pt x="615" y="566"/>
                    <a:pt x="667" y="445"/>
                  </a:cubicBezTo>
                  <a:cubicBezTo>
                    <a:pt x="766" y="227"/>
                    <a:pt x="597" y="0"/>
                    <a:pt x="38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5" name="Google Shape;1515;p7"/>
            <p:cNvSpPr/>
            <p:nvPr/>
          </p:nvSpPr>
          <p:spPr>
            <a:xfrm>
              <a:off x="3962050" y="1605725"/>
              <a:ext cx="18625" cy="15825"/>
            </a:xfrm>
            <a:custGeom>
              <a:avLst/>
              <a:gdLst/>
              <a:ahLst/>
              <a:cxnLst/>
              <a:rect l="l" t="t" r="r" b="b"/>
              <a:pathLst>
                <a:path w="745" h="633" extrusionOk="0">
                  <a:moveTo>
                    <a:pt x="388" y="1"/>
                  </a:moveTo>
                  <a:cubicBezTo>
                    <a:pt x="271" y="1"/>
                    <a:pt x="153" y="65"/>
                    <a:pt x="101" y="192"/>
                  </a:cubicBezTo>
                  <a:cubicBezTo>
                    <a:pt x="0" y="404"/>
                    <a:pt x="177" y="632"/>
                    <a:pt x="392" y="632"/>
                  </a:cubicBezTo>
                  <a:cubicBezTo>
                    <a:pt x="427" y="632"/>
                    <a:pt x="463" y="626"/>
                    <a:pt x="499" y="613"/>
                  </a:cubicBezTo>
                  <a:cubicBezTo>
                    <a:pt x="663" y="543"/>
                    <a:pt x="744" y="368"/>
                    <a:pt x="674" y="204"/>
                  </a:cubicBezTo>
                  <a:cubicBezTo>
                    <a:pt x="627" y="68"/>
                    <a:pt x="508" y="1"/>
                    <a:pt x="3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6" name="Google Shape;1516;p7"/>
            <p:cNvSpPr/>
            <p:nvPr/>
          </p:nvSpPr>
          <p:spPr>
            <a:xfrm>
              <a:off x="3838800" y="1477050"/>
              <a:ext cx="17850" cy="15725"/>
            </a:xfrm>
            <a:custGeom>
              <a:avLst/>
              <a:gdLst/>
              <a:ahLst/>
              <a:cxnLst/>
              <a:rect l="l" t="t" r="r" b="b"/>
              <a:pathLst>
                <a:path w="714" h="629" extrusionOk="0">
                  <a:moveTo>
                    <a:pt x="361" y="1"/>
                  </a:moveTo>
                  <a:cubicBezTo>
                    <a:pt x="238" y="1"/>
                    <a:pt x="122" y="71"/>
                    <a:pt x="71" y="192"/>
                  </a:cubicBezTo>
                  <a:cubicBezTo>
                    <a:pt x="0" y="355"/>
                    <a:pt x="71" y="531"/>
                    <a:pt x="234" y="601"/>
                  </a:cubicBezTo>
                  <a:cubicBezTo>
                    <a:pt x="275" y="620"/>
                    <a:pt x="317" y="628"/>
                    <a:pt x="360" y="628"/>
                  </a:cubicBezTo>
                  <a:cubicBezTo>
                    <a:pt x="477" y="628"/>
                    <a:pt x="592" y="561"/>
                    <a:pt x="644" y="449"/>
                  </a:cubicBezTo>
                  <a:cubicBezTo>
                    <a:pt x="714" y="285"/>
                    <a:pt x="644" y="98"/>
                    <a:pt x="492" y="28"/>
                  </a:cubicBezTo>
                  <a:cubicBezTo>
                    <a:pt x="449" y="10"/>
                    <a:pt x="405" y="1"/>
                    <a:pt x="36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7" name="Google Shape;1517;p7"/>
            <p:cNvSpPr/>
            <p:nvPr/>
          </p:nvSpPr>
          <p:spPr>
            <a:xfrm>
              <a:off x="3659350" y="1473625"/>
              <a:ext cx="18600" cy="15750"/>
            </a:xfrm>
            <a:custGeom>
              <a:avLst/>
              <a:gdLst/>
              <a:ahLst/>
              <a:cxnLst/>
              <a:rect l="l" t="t" r="r" b="b"/>
              <a:pathLst>
                <a:path w="744" h="630" extrusionOk="0">
                  <a:moveTo>
                    <a:pt x="383" y="1"/>
                  </a:moveTo>
                  <a:cubicBezTo>
                    <a:pt x="268" y="1"/>
                    <a:pt x="152" y="63"/>
                    <a:pt x="100" y="188"/>
                  </a:cubicBezTo>
                  <a:cubicBezTo>
                    <a:pt x="0" y="409"/>
                    <a:pt x="175" y="629"/>
                    <a:pt x="388" y="629"/>
                  </a:cubicBezTo>
                  <a:cubicBezTo>
                    <a:pt x="424" y="629"/>
                    <a:pt x="461" y="623"/>
                    <a:pt x="498" y="609"/>
                  </a:cubicBezTo>
                  <a:cubicBezTo>
                    <a:pt x="662" y="539"/>
                    <a:pt x="744" y="364"/>
                    <a:pt x="674" y="200"/>
                  </a:cubicBezTo>
                  <a:cubicBezTo>
                    <a:pt x="626" y="68"/>
                    <a:pt x="505" y="1"/>
                    <a:pt x="3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8" name="Google Shape;1518;p7"/>
            <p:cNvSpPr/>
            <p:nvPr/>
          </p:nvSpPr>
          <p:spPr>
            <a:xfrm>
              <a:off x="3530350" y="1596975"/>
              <a:ext cx="19200" cy="15625"/>
            </a:xfrm>
            <a:custGeom>
              <a:avLst/>
              <a:gdLst/>
              <a:ahLst/>
              <a:cxnLst/>
              <a:rect l="l" t="t" r="r" b="b"/>
              <a:pathLst>
                <a:path w="768" h="625" extrusionOk="0">
                  <a:moveTo>
                    <a:pt x="380" y="0"/>
                  </a:moveTo>
                  <a:cubicBezTo>
                    <a:pt x="257" y="0"/>
                    <a:pt x="141" y="70"/>
                    <a:pt x="89" y="191"/>
                  </a:cubicBezTo>
                  <a:cubicBezTo>
                    <a:pt x="1" y="408"/>
                    <a:pt x="169" y="625"/>
                    <a:pt x="379" y="625"/>
                  </a:cubicBezTo>
                  <a:cubicBezTo>
                    <a:pt x="418" y="625"/>
                    <a:pt x="458" y="617"/>
                    <a:pt x="499" y="601"/>
                  </a:cubicBezTo>
                  <a:cubicBezTo>
                    <a:pt x="756" y="507"/>
                    <a:pt x="768" y="133"/>
                    <a:pt x="511" y="27"/>
                  </a:cubicBezTo>
                  <a:cubicBezTo>
                    <a:pt x="468" y="9"/>
                    <a:pt x="423" y="0"/>
                    <a:pt x="38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9" name="Google Shape;1519;p7"/>
            <p:cNvSpPr/>
            <p:nvPr/>
          </p:nvSpPr>
          <p:spPr>
            <a:xfrm>
              <a:off x="3527300" y="1774900"/>
              <a:ext cx="18600" cy="15800"/>
            </a:xfrm>
            <a:custGeom>
              <a:avLst/>
              <a:gdLst/>
              <a:ahLst/>
              <a:cxnLst/>
              <a:rect l="l" t="t" r="r" b="b"/>
              <a:pathLst>
                <a:path w="744" h="632" extrusionOk="0">
                  <a:moveTo>
                    <a:pt x="363" y="0"/>
                  </a:moveTo>
                  <a:cubicBezTo>
                    <a:pt x="325" y="0"/>
                    <a:pt x="286" y="7"/>
                    <a:pt x="247" y="23"/>
                  </a:cubicBezTo>
                  <a:cubicBezTo>
                    <a:pt x="83" y="82"/>
                    <a:pt x="1" y="269"/>
                    <a:pt x="59" y="433"/>
                  </a:cubicBezTo>
                  <a:cubicBezTo>
                    <a:pt x="113" y="565"/>
                    <a:pt x="237" y="632"/>
                    <a:pt x="360" y="632"/>
                  </a:cubicBezTo>
                  <a:cubicBezTo>
                    <a:pt x="477" y="632"/>
                    <a:pt x="593" y="570"/>
                    <a:pt x="644" y="445"/>
                  </a:cubicBezTo>
                  <a:cubicBezTo>
                    <a:pt x="743" y="227"/>
                    <a:pt x="574" y="0"/>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0" name="Google Shape;1520;p7"/>
            <p:cNvSpPr/>
            <p:nvPr/>
          </p:nvSpPr>
          <p:spPr>
            <a:xfrm>
              <a:off x="3551875" y="1882300"/>
              <a:ext cx="10850" cy="7850"/>
            </a:xfrm>
            <a:custGeom>
              <a:avLst/>
              <a:gdLst/>
              <a:ahLst/>
              <a:cxnLst/>
              <a:rect l="l" t="t" r="r" b="b"/>
              <a:pathLst>
                <a:path w="434" h="314" extrusionOk="0">
                  <a:moveTo>
                    <a:pt x="217" y="1"/>
                  </a:moveTo>
                  <a:cubicBezTo>
                    <a:pt x="176" y="1"/>
                    <a:pt x="135" y="15"/>
                    <a:pt x="106" y="44"/>
                  </a:cubicBezTo>
                  <a:cubicBezTo>
                    <a:pt x="1" y="138"/>
                    <a:pt x="71" y="314"/>
                    <a:pt x="223" y="314"/>
                  </a:cubicBezTo>
                  <a:cubicBezTo>
                    <a:pt x="363" y="314"/>
                    <a:pt x="433" y="138"/>
                    <a:pt x="328" y="44"/>
                  </a:cubicBezTo>
                  <a:cubicBezTo>
                    <a:pt x="299" y="15"/>
                    <a:pt x="258" y="1"/>
                    <a:pt x="21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1" name="Google Shape;1521;p7"/>
            <p:cNvSpPr/>
            <p:nvPr/>
          </p:nvSpPr>
          <p:spPr>
            <a:xfrm>
              <a:off x="3744325" y="1965950"/>
              <a:ext cx="7925" cy="7275"/>
            </a:xfrm>
            <a:custGeom>
              <a:avLst/>
              <a:gdLst/>
              <a:ahLst/>
              <a:cxnLst/>
              <a:rect l="l" t="t" r="r" b="b"/>
              <a:pathLst>
                <a:path w="317" h="291" extrusionOk="0">
                  <a:moveTo>
                    <a:pt x="163" y="0"/>
                  </a:moveTo>
                  <a:cubicBezTo>
                    <a:pt x="88" y="0"/>
                    <a:pt x="12" y="50"/>
                    <a:pt x="1" y="150"/>
                  </a:cubicBezTo>
                  <a:cubicBezTo>
                    <a:pt x="12" y="243"/>
                    <a:pt x="88" y="290"/>
                    <a:pt x="163" y="290"/>
                  </a:cubicBezTo>
                  <a:cubicBezTo>
                    <a:pt x="237" y="290"/>
                    <a:pt x="311" y="243"/>
                    <a:pt x="316" y="150"/>
                  </a:cubicBezTo>
                  <a:cubicBezTo>
                    <a:pt x="311" y="50"/>
                    <a:pt x="237" y="0"/>
                    <a:pt x="1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2" name="Google Shape;1522;p7"/>
            <p:cNvSpPr/>
            <p:nvPr/>
          </p:nvSpPr>
          <p:spPr>
            <a:xfrm>
              <a:off x="3937350" y="1890125"/>
              <a:ext cx="10575" cy="7850"/>
            </a:xfrm>
            <a:custGeom>
              <a:avLst/>
              <a:gdLst/>
              <a:ahLst/>
              <a:cxnLst/>
              <a:rect l="l" t="t" r="r" b="b"/>
              <a:pathLst>
                <a:path w="423" h="314" extrusionOk="0">
                  <a:moveTo>
                    <a:pt x="212" y="1"/>
                  </a:moveTo>
                  <a:cubicBezTo>
                    <a:pt x="71" y="1"/>
                    <a:pt x="1" y="164"/>
                    <a:pt x="106" y="270"/>
                  </a:cubicBezTo>
                  <a:cubicBezTo>
                    <a:pt x="135" y="299"/>
                    <a:pt x="174" y="313"/>
                    <a:pt x="213" y="313"/>
                  </a:cubicBezTo>
                  <a:cubicBezTo>
                    <a:pt x="252" y="313"/>
                    <a:pt x="293" y="299"/>
                    <a:pt x="329" y="270"/>
                  </a:cubicBezTo>
                  <a:cubicBezTo>
                    <a:pt x="422" y="164"/>
                    <a:pt x="352" y="1"/>
                    <a:pt x="21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3" name="Google Shape;1523;p7"/>
            <p:cNvSpPr/>
            <p:nvPr/>
          </p:nvSpPr>
          <p:spPr>
            <a:xfrm>
              <a:off x="4022475" y="1699625"/>
              <a:ext cx="9375" cy="8025"/>
            </a:xfrm>
            <a:custGeom>
              <a:avLst/>
              <a:gdLst/>
              <a:ahLst/>
              <a:cxnLst/>
              <a:rect l="l" t="t" r="r" b="b"/>
              <a:pathLst>
                <a:path w="375" h="321" extrusionOk="0">
                  <a:moveTo>
                    <a:pt x="162" y="1"/>
                  </a:moveTo>
                  <a:cubicBezTo>
                    <a:pt x="78" y="1"/>
                    <a:pt x="0" y="63"/>
                    <a:pt x="0" y="157"/>
                  </a:cubicBezTo>
                  <a:cubicBezTo>
                    <a:pt x="0" y="250"/>
                    <a:pt x="71" y="320"/>
                    <a:pt x="164" y="320"/>
                  </a:cubicBezTo>
                  <a:cubicBezTo>
                    <a:pt x="305" y="320"/>
                    <a:pt x="375" y="157"/>
                    <a:pt x="281" y="51"/>
                  </a:cubicBezTo>
                  <a:cubicBezTo>
                    <a:pt x="246" y="16"/>
                    <a:pt x="203" y="1"/>
                    <a:pt x="16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4" name="Google Shape;1524;p7"/>
            <p:cNvSpPr/>
            <p:nvPr/>
          </p:nvSpPr>
          <p:spPr>
            <a:xfrm>
              <a:off x="3946725" y="1506300"/>
              <a:ext cx="8200" cy="7925"/>
            </a:xfrm>
            <a:custGeom>
              <a:avLst/>
              <a:gdLst/>
              <a:ahLst/>
              <a:cxnLst/>
              <a:rect l="l" t="t" r="r" b="b"/>
              <a:pathLst>
                <a:path w="328" h="317" extrusionOk="0">
                  <a:moveTo>
                    <a:pt x="153" y="0"/>
                  </a:moveTo>
                  <a:cubicBezTo>
                    <a:pt x="73" y="0"/>
                    <a:pt x="0" y="63"/>
                    <a:pt x="0" y="156"/>
                  </a:cubicBezTo>
                  <a:cubicBezTo>
                    <a:pt x="0" y="253"/>
                    <a:pt x="77" y="316"/>
                    <a:pt x="160" y="316"/>
                  </a:cubicBezTo>
                  <a:cubicBezTo>
                    <a:pt x="198" y="316"/>
                    <a:pt x="236" y="303"/>
                    <a:pt x="269" y="273"/>
                  </a:cubicBezTo>
                  <a:cubicBezTo>
                    <a:pt x="328" y="215"/>
                    <a:pt x="328" y="110"/>
                    <a:pt x="269" y="51"/>
                  </a:cubicBezTo>
                  <a:cubicBezTo>
                    <a:pt x="234" y="16"/>
                    <a:pt x="193" y="0"/>
                    <a:pt x="15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5" name="Google Shape;1525;p7"/>
            <p:cNvSpPr/>
            <p:nvPr/>
          </p:nvSpPr>
          <p:spPr>
            <a:xfrm>
              <a:off x="3755450" y="1423050"/>
              <a:ext cx="7900" cy="7650"/>
            </a:xfrm>
            <a:custGeom>
              <a:avLst/>
              <a:gdLst/>
              <a:ahLst/>
              <a:cxnLst/>
              <a:rect l="l" t="t" r="r" b="b"/>
              <a:pathLst>
                <a:path w="316" h="306" extrusionOk="0">
                  <a:moveTo>
                    <a:pt x="164" y="0"/>
                  </a:moveTo>
                  <a:cubicBezTo>
                    <a:pt x="82" y="0"/>
                    <a:pt x="12" y="59"/>
                    <a:pt x="0" y="152"/>
                  </a:cubicBezTo>
                  <a:cubicBezTo>
                    <a:pt x="0" y="253"/>
                    <a:pt x="81" y="306"/>
                    <a:pt x="161" y="306"/>
                  </a:cubicBezTo>
                  <a:cubicBezTo>
                    <a:pt x="239" y="306"/>
                    <a:pt x="316" y="256"/>
                    <a:pt x="316" y="152"/>
                  </a:cubicBezTo>
                  <a:cubicBezTo>
                    <a:pt x="316" y="70"/>
                    <a:pt x="246" y="0"/>
                    <a:pt x="16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6" name="Google Shape;1526;p7"/>
            <p:cNvSpPr/>
            <p:nvPr/>
          </p:nvSpPr>
          <p:spPr>
            <a:xfrm>
              <a:off x="3560950" y="1498575"/>
              <a:ext cx="8500" cy="7775"/>
            </a:xfrm>
            <a:custGeom>
              <a:avLst/>
              <a:gdLst/>
              <a:ahLst/>
              <a:cxnLst/>
              <a:rect l="l" t="t" r="r" b="b"/>
              <a:pathLst>
                <a:path w="340" h="311" extrusionOk="0">
                  <a:moveTo>
                    <a:pt x="170" y="0"/>
                  </a:moveTo>
                  <a:cubicBezTo>
                    <a:pt x="129" y="0"/>
                    <a:pt x="88" y="15"/>
                    <a:pt x="59" y="44"/>
                  </a:cubicBezTo>
                  <a:cubicBezTo>
                    <a:pt x="0" y="103"/>
                    <a:pt x="0" y="208"/>
                    <a:pt x="59" y="267"/>
                  </a:cubicBezTo>
                  <a:cubicBezTo>
                    <a:pt x="88" y="296"/>
                    <a:pt x="129" y="310"/>
                    <a:pt x="170" y="310"/>
                  </a:cubicBezTo>
                  <a:cubicBezTo>
                    <a:pt x="211" y="310"/>
                    <a:pt x="252" y="296"/>
                    <a:pt x="281" y="267"/>
                  </a:cubicBezTo>
                  <a:cubicBezTo>
                    <a:pt x="340" y="208"/>
                    <a:pt x="340" y="103"/>
                    <a:pt x="281" y="44"/>
                  </a:cubicBezTo>
                  <a:cubicBezTo>
                    <a:pt x="252" y="15"/>
                    <a:pt x="211" y="0"/>
                    <a:pt x="17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7" name="Google Shape;1527;p7"/>
            <p:cNvSpPr/>
            <p:nvPr/>
          </p:nvSpPr>
          <p:spPr>
            <a:xfrm>
              <a:off x="3477600" y="1688600"/>
              <a:ext cx="9075" cy="7925"/>
            </a:xfrm>
            <a:custGeom>
              <a:avLst/>
              <a:gdLst/>
              <a:ahLst/>
              <a:cxnLst/>
              <a:rect l="l" t="t" r="r" b="b"/>
              <a:pathLst>
                <a:path w="363" h="317" extrusionOk="0">
                  <a:moveTo>
                    <a:pt x="152" y="1"/>
                  </a:moveTo>
                  <a:cubicBezTo>
                    <a:pt x="70" y="13"/>
                    <a:pt x="0" y="71"/>
                    <a:pt x="0" y="165"/>
                  </a:cubicBezTo>
                  <a:cubicBezTo>
                    <a:pt x="0" y="247"/>
                    <a:pt x="70" y="317"/>
                    <a:pt x="152" y="317"/>
                  </a:cubicBezTo>
                  <a:cubicBezTo>
                    <a:pt x="363" y="317"/>
                    <a:pt x="363" y="1"/>
                    <a:pt x="152"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8" name="Google Shape;1528;p7"/>
            <p:cNvSpPr/>
            <p:nvPr/>
          </p:nvSpPr>
          <p:spPr>
            <a:xfrm>
              <a:off x="4618550" y="4000600"/>
              <a:ext cx="26625" cy="23900"/>
            </a:xfrm>
            <a:custGeom>
              <a:avLst/>
              <a:gdLst/>
              <a:ahLst/>
              <a:cxnLst/>
              <a:rect l="l" t="t" r="r" b="b"/>
              <a:pathLst>
                <a:path w="1065" h="956" extrusionOk="0">
                  <a:moveTo>
                    <a:pt x="537" y="0"/>
                  </a:moveTo>
                  <a:cubicBezTo>
                    <a:pt x="417" y="0"/>
                    <a:pt x="297" y="44"/>
                    <a:pt x="199" y="130"/>
                  </a:cubicBezTo>
                  <a:cubicBezTo>
                    <a:pt x="12" y="317"/>
                    <a:pt x="0" y="622"/>
                    <a:pt x="187" y="809"/>
                  </a:cubicBezTo>
                  <a:cubicBezTo>
                    <a:pt x="284" y="905"/>
                    <a:pt x="411" y="955"/>
                    <a:pt x="538" y="955"/>
                  </a:cubicBezTo>
                  <a:cubicBezTo>
                    <a:pt x="657" y="955"/>
                    <a:pt x="775" y="911"/>
                    <a:pt x="866" y="821"/>
                  </a:cubicBezTo>
                  <a:cubicBezTo>
                    <a:pt x="1065" y="645"/>
                    <a:pt x="1065" y="341"/>
                    <a:pt x="878" y="142"/>
                  </a:cubicBezTo>
                  <a:cubicBezTo>
                    <a:pt x="782" y="47"/>
                    <a:pt x="660" y="0"/>
                    <a:pt x="53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9" name="Google Shape;1529;p7"/>
            <p:cNvSpPr/>
            <p:nvPr/>
          </p:nvSpPr>
          <p:spPr>
            <a:xfrm>
              <a:off x="4664450" y="4001400"/>
              <a:ext cx="25475" cy="23975"/>
            </a:xfrm>
            <a:custGeom>
              <a:avLst/>
              <a:gdLst/>
              <a:ahLst/>
              <a:cxnLst/>
              <a:rect l="l" t="t" r="r" b="b"/>
              <a:pathLst>
                <a:path w="1019" h="959" extrusionOk="0">
                  <a:moveTo>
                    <a:pt x="530" y="1"/>
                  </a:moveTo>
                  <a:cubicBezTo>
                    <a:pt x="416" y="1"/>
                    <a:pt x="299" y="42"/>
                    <a:pt x="200" y="133"/>
                  </a:cubicBezTo>
                  <a:cubicBezTo>
                    <a:pt x="13" y="321"/>
                    <a:pt x="1" y="625"/>
                    <a:pt x="188" y="812"/>
                  </a:cubicBezTo>
                  <a:cubicBezTo>
                    <a:pt x="286" y="913"/>
                    <a:pt x="409" y="959"/>
                    <a:pt x="531" y="959"/>
                  </a:cubicBezTo>
                  <a:cubicBezTo>
                    <a:pt x="774" y="959"/>
                    <a:pt x="1011" y="777"/>
                    <a:pt x="1019" y="496"/>
                  </a:cubicBezTo>
                  <a:cubicBezTo>
                    <a:pt x="1019" y="199"/>
                    <a:pt x="781" y="1"/>
                    <a:pt x="53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0" name="Google Shape;1530;p7"/>
            <p:cNvSpPr/>
            <p:nvPr/>
          </p:nvSpPr>
          <p:spPr>
            <a:xfrm>
              <a:off x="4665625" y="3954900"/>
              <a:ext cx="31500" cy="24725"/>
            </a:xfrm>
            <a:custGeom>
              <a:avLst/>
              <a:gdLst/>
              <a:ahLst/>
              <a:cxnLst/>
              <a:rect l="l" t="t" r="r" b="b"/>
              <a:pathLst>
                <a:path w="1260" h="989" extrusionOk="0">
                  <a:moveTo>
                    <a:pt x="547" y="1"/>
                  </a:moveTo>
                  <a:cubicBezTo>
                    <a:pt x="429" y="1"/>
                    <a:pt x="307" y="50"/>
                    <a:pt x="200" y="168"/>
                  </a:cubicBezTo>
                  <a:cubicBezTo>
                    <a:pt x="1" y="344"/>
                    <a:pt x="1" y="648"/>
                    <a:pt x="188" y="847"/>
                  </a:cubicBezTo>
                  <a:cubicBezTo>
                    <a:pt x="277" y="942"/>
                    <a:pt x="399" y="989"/>
                    <a:pt x="524" y="989"/>
                  </a:cubicBezTo>
                  <a:cubicBezTo>
                    <a:pt x="645" y="989"/>
                    <a:pt x="769" y="945"/>
                    <a:pt x="866" y="859"/>
                  </a:cubicBezTo>
                  <a:cubicBezTo>
                    <a:pt x="1260" y="519"/>
                    <a:pt x="929" y="1"/>
                    <a:pt x="54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1" name="Google Shape;1531;p7"/>
            <p:cNvSpPr/>
            <p:nvPr/>
          </p:nvSpPr>
          <p:spPr>
            <a:xfrm>
              <a:off x="4619425" y="3954750"/>
              <a:ext cx="26625" cy="23975"/>
            </a:xfrm>
            <a:custGeom>
              <a:avLst/>
              <a:gdLst/>
              <a:ahLst/>
              <a:cxnLst/>
              <a:rect l="l" t="t" r="r" b="b"/>
              <a:pathLst>
                <a:path w="1065" h="959" extrusionOk="0">
                  <a:moveTo>
                    <a:pt x="543" y="0"/>
                  </a:moveTo>
                  <a:cubicBezTo>
                    <a:pt x="420" y="0"/>
                    <a:pt x="297" y="47"/>
                    <a:pt x="199" y="139"/>
                  </a:cubicBezTo>
                  <a:cubicBezTo>
                    <a:pt x="12" y="315"/>
                    <a:pt x="0" y="619"/>
                    <a:pt x="187" y="806"/>
                  </a:cubicBezTo>
                  <a:cubicBezTo>
                    <a:pt x="284" y="909"/>
                    <a:pt x="412" y="958"/>
                    <a:pt x="538" y="958"/>
                  </a:cubicBezTo>
                  <a:cubicBezTo>
                    <a:pt x="657" y="958"/>
                    <a:pt x="775" y="915"/>
                    <a:pt x="866" y="830"/>
                  </a:cubicBezTo>
                  <a:cubicBezTo>
                    <a:pt x="1065" y="642"/>
                    <a:pt x="1065" y="338"/>
                    <a:pt x="889" y="151"/>
                  </a:cubicBezTo>
                  <a:cubicBezTo>
                    <a:pt x="794" y="50"/>
                    <a:pt x="669" y="0"/>
                    <a:pt x="54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2" name="Google Shape;1532;p7"/>
            <p:cNvSpPr/>
            <p:nvPr/>
          </p:nvSpPr>
          <p:spPr>
            <a:xfrm>
              <a:off x="4614150" y="4036225"/>
              <a:ext cx="31150" cy="26500"/>
            </a:xfrm>
            <a:custGeom>
              <a:avLst/>
              <a:gdLst/>
              <a:ahLst/>
              <a:cxnLst/>
              <a:rect l="l" t="t" r="r" b="b"/>
              <a:pathLst>
                <a:path w="1246" h="1060" extrusionOk="0">
                  <a:moveTo>
                    <a:pt x="605" y="1"/>
                  </a:moveTo>
                  <a:cubicBezTo>
                    <a:pt x="408" y="1"/>
                    <a:pt x="210" y="106"/>
                    <a:pt x="118" y="320"/>
                  </a:cubicBezTo>
                  <a:cubicBezTo>
                    <a:pt x="1" y="589"/>
                    <a:pt x="129" y="893"/>
                    <a:pt x="387" y="1010"/>
                  </a:cubicBezTo>
                  <a:cubicBezTo>
                    <a:pt x="461" y="1044"/>
                    <a:pt x="536" y="1060"/>
                    <a:pt x="609" y="1060"/>
                  </a:cubicBezTo>
                  <a:cubicBezTo>
                    <a:pt x="958" y="1060"/>
                    <a:pt x="1246" y="700"/>
                    <a:pt x="1100" y="331"/>
                  </a:cubicBezTo>
                  <a:cubicBezTo>
                    <a:pt x="1011" y="112"/>
                    <a:pt x="808" y="1"/>
                    <a:pt x="60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3" name="Google Shape;1533;p7"/>
            <p:cNvSpPr/>
            <p:nvPr/>
          </p:nvSpPr>
          <p:spPr>
            <a:xfrm>
              <a:off x="4663125" y="4036950"/>
              <a:ext cx="32075" cy="26625"/>
            </a:xfrm>
            <a:custGeom>
              <a:avLst/>
              <a:gdLst/>
              <a:ahLst/>
              <a:cxnLst/>
              <a:rect l="l" t="t" r="r" b="b"/>
              <a:pathLst>
                <a:path w="1283" h="1065" extrusionOk="0">
                  <a:moveTo>
                    <a:pt x="627" y="0"/>
                  </a:moveTo>
                  <a:cubicBezTo>
                    <a:pt x="279" y="0"/>
                    <a:pt x="1" y="364"/>
                    <a:pt x="147" y="735"/>
                  </a:cubicBezTo>
                  <a:cubicBezTo>
                    <a:pt x="228" y="941"/>
                    <a:pt x="424" y="1064"/>
                    <a:pt x="633" y="1064"/>
                  </a:cubicBezTo>
                  <a:cubicBezTo>
                    <a:pt x="697" y="1064"/>
                    <a:pt x="762" y="1053"/>
                    <a:pt x="826" y="1028"/>
                  </a:cubicBezTo>
                  <a:cubicBezTo>
                    <a:pt x="1271" y="852"/>
                    <a:pt x="1282" y="232"/>
                    <a:pt x="838" y="45"/>
                  </a:cubicBezTo>
                  <a:cubicBezTo>
                    <a:pt x="767" y="14"/>
                    <a:pt x="696" y="0"/>
                    <a:pt x="6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4" name="Google Shape;1534;p7"/>
            <p:cNvSpPr/>
            <p:nvPr/>
          </p:nvSpPr>
          <p:spPr>
            <a:xfrm>
              <a:off x="4699850" y="4003000"/>
              <a:ext cx="35000" cy="26575"/>
            </a:xfrm>
            <a:custGeom>
              <a:avLst/>
              <a:gdLst/>
              <a:ahLst/>
              <a:cxnLst/>
              <a:rect l="l" t="t" r="r" b="b"/>
              <a:pathLst>
                <a:path w="1400" h="1063" extrusionOk="0">
                  <a:moveTo>
                    <a:pt x="604" y="1"/>
                  </a:moveTo>
                  <a:cubicBezTo>
                    <a:pt x="403" y="1"/>
                    <a:pt x="212" y="117"/>
                    <a:pt x="117" y="315"/>
                  </a:cubicBezTo>
                  <a:cubicBezTo>
                    <a:pt x="0" y="584"/>
                    <a:pt x="129" y="888"/>
                    <a:pt x="398" y="1005"/>
                  </a:cubicBezTo>
                  <a:cubicBezTo>
                    <a:pt x="484" y="1045"/>
                    <a:pt x="565" y="1063"/>
                    <a:pt x="641" y="1063"/>
                  </a:cubicBezTo>
                  <a:cubicBezTo>
                    <a:pt x="1148" y="1063"/>
                    <a:pt x="1399" y="280"/>
                    <a:pt x="819" y="46"/>
                  </a:cubicBezTo>
                  <a:cubicBezTo>
                    <a:pt x="749" y="15"/>
                    <a:pt x="676" y="1"/>
                    <a:pt x="60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5" name="Google Shape;1535;p7"/>
            <p:cNvSpPr/>
            <p:nvPr/>
          </p:nvSpPr>
          <p:spPr>
            <a:xfrm>
              <a:off x="4699700" y="3953350"/>
              <a:ext cx="31175" cy="26375"/>
            </a:xfrm>
            <a:custGeom>
              <a:avLst/>
              <a:gdLst/>
              <a:ahLst/>
              <a:cxnLst/>
              <a:rect l="l" t="t" r="r" b="b"/>
              <a:pathLst>
                <a:path w="1247" h="1055" extrusionOk="0">
                  <a:moveTo>
                    <a:pt x="650" y="1"/>
                  </a:moveTo>
                  <a:cubicBezTo>
                    <a:pt x="451" y="1"/>
                    <a:pt x="252" y="109"/>
                    <a:pt x="159" y="324"/>
                  </a:cubicBezTo>
                  <a:cubicBezTo>
                    <a:pt x="1" y="689"/>
                    <a:pt x="292" y="1054"/>
                    <a:pt x="647" y="1054"/>
                  </a:cubicBezTo>
                  <a:cubicBezTo>
                    <a:pt x="713" y="1054"/>
                    <a:pt x="781" y="1042"/>
                    <a:pt x="849" y="1014"/>
                  </a:cubicBezTo>
                  <a:cubicBezTo>
                    <a:pt x="1118" y="909"/>
                    <a:pt x="1247" y="605"/>
                    <a:pt x="1141" y="336"/>
                  </a:cubicBezTo>
                  <a:cubicBezTo>
                    <a:pt x="1053" y="112"/>
                    <a:pt x="852" y="1"/>
                    <a:pt x="65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6" name="Google Shape;1536;p7"/>
            <p:cNvSpPr/>
            <p:nvPr/>
          </p:nvSpPr>
          <p:spPr>
            <a:xfrm>
              <a:off x="4665500" y="3917500"/>
              <a:ext cx="31150" cy="26475"/>
            </a:xfrm>
            <a:custGeom>
              <a:avLst/>
              <a:gdLst/>
              <a:ahLst/>
              <a:cxnLst/>
              <a:rect l="l" t="t" r="r" b="b"/>
              <a:pathLst>
                <a:path w="1246" h="1059" extrusionOk="0">
                  <a:moveTo>
                    <a:pt x="638" y="0"/>
                  </a:moveTo>
                  <a:cubicBezTo>
                    <a:pt x="289" y="0"/>
                    <a:pt x="1" y="360"/>
                    <a:pt x="146" y="728"/>
                  </a:cubicBezTo>
                  <a:cubicBezTo>
                    <a:pt x="235" y="948"/>
                    <a:pt x="438" y="1059"/>
                    <a:pt x="641" y="1059"/>
                  </a:cubicBezTo>
                  <a:cubicBezTo>
                    <a:pt x="839" y="1059"/>
                    <a:pt x="1036" y="954"/>
                    <a:pt x="1129" y="740"/>
                  </a:cubicBezTo>
                  <a:cubicBezTo>
                    <a:pt x="1246" y="471"/>
                    <a:pt x="1117" y="167"/>
                    <a:pt x="860" y="50"/>
                  </a:cubicBezTo>
                  <a:cubicBezTo>
                    <a:pt x="785" y="16"/>
                    <a:pt x="710" y="0"/>
                    <a:pt x="63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7" name="Google Shape;1537;p7"/>
            <p:cNvSpPr/>
            <p:nvPr/>
          </p:nvSpPr>
          <p:spPr>
            <a:xfrm>
              <a:off x="4615625" y="3916650"/>
              <a:ext cx="32075" cy="26600"/>
            </a:xfrm>
            <a:custGeom>
              <a:avLst/>
              <a:gdLst/>
              <a:ahLst/>
              <a:cxnLst/>
              <a:rect l="l" t="t" r="r" b="b"/>
              <a:pathLst>
                <a:path w="1283" h="1064" extrusionOk="0">
                  <a:moveTo>
                    <a:pt x="650" y="0"/>
                  </a:moveTo>
                  <a:cubicBezTo>
                    <a:pt x="585" y="0"/>
                    <a:pt x="520" y="12"/>
                    <a:pt x="456" y="37"/>
                  </a:cubicBezTo>
                  <a:cubicBezTo>
                    <a:pt x="12" y="213"/>
                    <a:pt x="0" y="833"/>
                    <a:pt x="433" y="1020"/>
                  </a:cubicBezTo>
                  <a:cubicBezTo>
                    <a:pt x="505" y="1050"/>
                    <a:pt x="576" y="1064"/>
                    <a:pt x="645" y="1064"/>
                  </a:cubicBezTo>
                  <a:cubicBezTo>
                    <a:pt x="1001" y="1064"/>
                    <a:pt x="1282" y="693"/>
                    <a:pt x="1135" y="330"/>
                  </a:cubicBezTo>
                  <a:cubicBezTo>
                    <a:pt x="1055" y="124"/>
                    <a:pt x="858" y="0"/>
                    <a:pt x="65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8" name="Google Shape;1538;p7"/>
            <p:cNvSpPr/>
            <p:nvPr/>
          </p:nvSpPr>
          <p:spPr>
            <a:xfrm>
              <a:off x="4579775" y="3950950"/>
              <a:ext cx="32075" cy="26400"/>
            </a:xfrm>
            <a:custGeom>
              <a:avLst/>
              <a:gdLst/>
              <a:ahLst/>
              <a:cxnLst/>
              <a:rect l="l" t="t" r="r" b="b"/>
              <a:pathLst>
                <a:path w="1283" h="1056" extrusionOk="0">
                  <a:moveTo>
                    <a:pt x="634" y="0"/>
                  </a:moveTo>
                  <a:cubicBezTo>
                    <a:pt x="434" y="0"/>
                    <a:pt x="245" y="116"/>
                    <a:pt x="159" y="315"/>
                  </a:cubicBezTo>
                  <a:cubicBezTo>
                    <a:pt x="0" y="681"/>
                    <a:pt x="278" y="1056"/>
                    <a:pt x="629" y="1056"/>
                  </a:cubicBezTo>
                  <a:cubicBezTo>
                    <a:pt x="693" y="1056"/>
                    <a:pt x="759" y="1044"/>
                    <a:pt x="826" y="1017"/>
                  </a:cubicBezTo>
                  <a:cubicBezTo>
                    <a:pt x="1270" y="841"/>
                    <a:pt x="1282" y="233"/>
                    <a:pt x="849" y="46"/>
                  </a:cubicBezTo>
                  <a:cubicBezTo>
                    <a:pt x="779" y="15"/>
                    <a:pt x="706" y="0"/>
                    <a:pt x="63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9" name="Google Shape;1539;p7"/>
            <p:cNvSpPr/>
            <p:nvPr/>
          </p:nvSpPr>
          <p:spPr>
            <a:xfrm>
              <a:off x="4579925" y="4000400"/>
              <a:ext cx="30875" cy="26350"/>
            </a:xfrm>
            <a:custGeom>
              <a:avLst/>
              <a:gdLst/>
              <a:ahLst/>
              <a:cxnLst/>
              <a:rect l="l" t="t" r="r" b="b"/>
              <a:pathLst>
                <a:path w="1235" h="1054" extrusionOk="0">
                  <a:moveTo>
                    <a:pt x="606" y="1"/>
                  </a:moveTo>
                  <a:cubicBezTo>
                    <a:pt x="538" y="1"/>
                    <a:pt x="468" y="15"/>
                    <a:pt x="399" y="45"/>
                  </a:cubicBezTo>
                  <a:cubicBezTo>
                    <a:pt x="130" y="150"/>
                    <a:pt x="1" y="454"/>
                    <a:pt x="106" y="723"/>
                  </a:cubicBezTo>
                  <a:cubicBezTo>
                    <a:pt x="195" y="943"/>
                    <a:pt x="398" y="1054"/>
                    <a:pt x="600" y="1054"/>
                  </a:cubicBezTo>
                  <a:cubicBezTo>
                    <a:pt x="796" y="1054"/>
                    <a:pt x="991" y="948"/>
                    <a:pt x="1077" y="735"/>
                  </a:cubicBezTo>
                  <a:cubicBezTo>
                    <a:pt x="1234" y="372"/>
                    <a:pt x="955" y="1"/>
                    <a:pt x="606"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0" name="Google Shape;1540;p7"/>
            <p:cNvSpPr/>
            <p:nvPr/>
          </p:nvSpPr>
          <p:spPr>
            <a:xfrm>
              <a:off x="4576125" y="4050725"/>
              <a:ext cx="17875" cy="13400"/>
            </a:xfrm>
            <a:custGeom>
              <a:avLst/>
              <a:gdLst/>
              <a:ahLst/>
              <a:cxnLst/>
              <a:rect l="l" t="t" r="r" b="b"/>
              <a:pathLst>
                <a:path w="715" h="536" extrusionOk="0">
                  <a:moveTo>
                    <a:pt x="356" y="0"/>
                  </a:moveTo>
                  <a:cubicBezTo>
                    <a:pt x="287" y="0"/>
                    <a:pt x="217" y="26"/>
                    <a:pt x="165" y="79"/>
                  </a:cubicBezTo>
                  <a:cubicBezTo>
                    <a:pt x="1" y="243"/>
                    <a:pt x="118" y="535"/>
                    <a:pt x="352" y="535"/>
                  </a:cubicBezTo>
                  <a:cubicBezTo>
                    <a:pt x="597" y="535"/>
                    <a:pt x="714" y="243"/>
                    <a:pt x="539" y="79"/>
                  </a:cubicBezTo>
                  <a:cubicBezTo>
                    <a:pt x="492" y="26"/>
                    <a:pt x="425" y="0"/>
                    <a:pt x="35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1" name="Google Shape;1541;p7"/>
            <p:cNvSpPr/>
            <p:nvPr/>
          </p:nvSpPr>
          <p:spPr>
            <a:xfrm>
              <a:off x="4646625" y="4080700"/>
              <a:ext cx="15525" cy="13250"/>
            </a:xfrm>
            <a:custGeom>
              <a:avLst/>
              <a:gdLst/>
              <a:ahLst/>
              <a:cxnLst/>
              <a:rect l="l" t="t" r="r" b="b"/>
              <a:pathLst>
                <a:path w="621" h="530" extrusionOk="0">
                  <a:moveTo>
                    <a:pt x="268" y="1"/>
                  </a:moveTo>
                  <a:cubicBezTo>
                    <a:pt x="137" y="1"/>
                    <a:pt x="12" y="105"/>
                    <a:pt x="12" y="261"/>
                  </a:cubicBezTo>
                  <a:cubicBezTo>
                    <a:pt x="0" y="401"/>
                    <a:pt x="117" y="530"/>
                    <a:pt x="269" y="530"/>
                  </a:cubicBezTo>
                  <a:cubicBezTo>
                    <a:pt x="503" y="530"/>
                    <a:pt x="620" y="249"/>
                    <a:pt x="456" y="85"/>
                  </a:cubicBezTo>
                  <a:cubicBezTo>
                    <a:pt x="402" y="27"/>
                    <a:pt x="334" y="1"/>
                    <a:pt x="26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2" name="Google Shape;1542;p7"/>
            <p:cNvSpPr/>
            <p:nvPr/>
          </p:nvSpPr>
          <p:spPr>
            <a:xfrm>
              <a:off x="4714175" y="4053575"/>
              <a:ext cx="17575" cy="13400"/>
            </a:xfrm>
            <a:custGeom>
              <a:avLst/>
              <a:gdLst/>
              <a:ahLst/>
              <a:cxnLst/>
              <a:rect l="l" t="t" r="r" b="b"/>
              <a:pathLst>
                <a:path w="703" h="536" extrusionOk="0">
                  <a:moveTo>
                    <a:pt x="363" y="0"/>
                  </a:moveTo>
                  <a:cubicBezTo>
                    <a:pt x="118" y="0"/>
                    <a:pt x="1" y="281"/>
                    <a:pt x="164" y="456"/>
                  </a:cubicBezTo>
                  <a:cubicBezTo>
                    <a:pt x="217" y="509"/>
                    <a:pt x="284" y="535"/>
                    <a:pt x="352" y="535"/>
                  </a:cubicBezTo>
                  <a:cubicBezTo>
                    <a:pt x="419" y="535"/>
                    <a:pt x="486" y="509"/>
                    <a:pt x="539" y="456"/>
                  </a:cubicBezTo>
                  <a:cubicBezTo>
                    <a:pt x="703" y="293"/>
                    <a:pt x="597" y="12"/>
                    <a:pt x="363"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3" name="Google Shape;1543;p7"/>
            <p:cNvSpPr/>
            <p:nvPr/>
          </p:nvSpPr>
          <p:spPr>
            <a:xfrm>
              <a:off x="4744300" y="3985475"/>
              <a:ext cx="15525" cy="13150"/>
            </a:xfrm>
            <a:custGeom>
              <a:avLst/>
              <a:gdLst/>
              <a:ahLst/>
              <a:cxnLst/>
              <a:rect l="l" t="t" r="r" b="b"/>
              <a:pathLst>
                <a:path w="621" h="526" extrusionOk="0">
                  <a:moveTo>
                    <a:pt x="346" y="0"/>
                  </a:moveTo>
                  <a:cubicBezTo>
                    <a:pt x="283" y="0"/>
                    <a:pt x="219" y="21"/>
                    <a:pt x="165" y="68"/>
                  </a:cubicBezTo>
                  <a:cubicBezTo>
                    <a:pt x="1" y="232"/>
                    <a:pt x="106" y="525"/>
                    <a:pt x="340" y="525"/>
                  </a:cubicBezTo>
                  <a:cubicBezTo>
                    <a:pt x="347" y="525"/>
                    <a:pt x="354" y="526"/>
                    <a:pt x="361" y="526"/>
                  </a:cubicBezTo>
                  <a:cubicBezTo>
                    <a:pt x="503" y="526"/>
                    <a:pt x="610" y="412"/>
                    <a:pt x="621" y="267"/>
                  </a:cubicBezTo>
                  <a:cubicBezTo>
                    <a:pt x="621" y="106"/>
                    <a:pt x="487" y="0"/>
                    <a:pt x="3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4" name="Google Shape;1544;p7"/>
            <p:cNvSpPr/>
            <p:nvPr/>
          </p:nvSpPr>
          <p:spPr>
            <a:xfrm>
              <a:off x="4718575" y="3916100"/>
              <a:ext cx="14650" cy="13275"/>
            </a:xfrm>
            <a:custGeom>
              <a:avLst/>
              <a:gdLst/>
              <a:ahLst/>
              <a:cxnLst/>
              <a:rect l="l" t="t" r="r" b="b"/>
              <a:pathLst>
                <a:path w="586" h="531" extrusionOk="0">
                  <a:moveTo>
                    <a:pt x="288" y="1"/>
                  </a:moveTo>
                  <a:cubicBezTo>
                    <a:pt x="220" y="1"/>
                    <a:pt x="152" y="24"/>
                    <a:pt x="105" y="71"/>
                  </a:cubicBezTo>
                  <a:cubicBezTo>
                    <a:pt x="0" y="176"/>
                    <a:pt x="0" y="340"/>
                    <a:pt x="105" y="445"/>
                  </a:cubicBezTo>
                  <a:cubicBezTo>
                    <a:pt x="155" y="501"/>
                    <a:pt x="227" y="530"/>
                    <a:pt x="300" y="530"/>
                  </a:cubicBezTo>
                  <a:cubicBezTo>
                    <a:pt x="365" y="530"/>
                    <a:pt x="430" y="507"/>
                    <a:pt x="480" y="457"/>
                  </a:cubicBezTo>
                  <a:cubicBezTo>
                    <a:pt x="585" y="352"/>
                    <a:pt x="585" y="176"/>
                    <a:pt x="480" y="71"/>
                  </a:cubicBezTo>
                  <a:cubicBezTo>
                    <a:pt x="427" y="24"/>
                    <a:pt x="357" y="1"/>
                    <a:pt x="2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5" name="Google Shape;1545;p7"/>
            <p:cNvSpPr/>
            <p:nvPr/>
          </p:nvSpPr>
          <p:spPr>
            <a:xfrm>
              <a:off x="4650725" y="3886275"/>
              <a:ext cx="13325" cy="13175"/>
            </a:xfrm>
            <a:custGeom>
              <a:avLst/>
              <a:gdLst/>
              <a:ahLst/>
              <a:cxnLst/>
              <a:rect l="l" t="t" r="r" b="b"/>
              <a:pathLst>
                <a:path w="533" h="527" extrusionOk="0">
                  <a:moveTo>
                    <a:pt x="265" y="0"/>
                  </a:moveTo>
                  <a:cubicBezTo>
                    <a:pt x="136" y="0"/>
                    <a:pt x="6" y="85"/>
                    <a:pt x="0" y="258"/>
                  </a:cubicBezTo>
                  <a:cubicBezTo>
                    <a:pt x="0" y="436"/>
                    <a:pt x="136" y="527"/>
                    <a:pt x="270" y="527"/>
                  </a:cubicBezTo>
                  <a:cubicBezTo>
                    <a:pt x="399" y="527"/>
                    <a:pt x="526" y="442"/>
                    <a:pt x="526" y="269"/>
                  </a:cubicBezTo>
                  <a:cubicBezTo>
                    <a:pt x="532" y="91"/>
                    <a:pt x="399" y="0"/>
                    <a:pt x="26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6" name="Google Shape;1546;p7"/>
            <p:cNvSpPr/>
            <p:nvPr/>
          </p:nvSpPr>
          <p:spPr>
            <a:xfrm>
              <a:off x="4578775" y="3913475"/>
              <a:ext cx="17850" cy="13175"/>
            </a:xfrm>
            <a:custGeom>
              <a:avLst/>
              <a:gdLst/>
              <a:ahLst/>
              <a:cxnLst/>
              <a:rect l="l" t="t" r="r" b="b"/>
              <a:pathLst>
                <a:path w="714" h="527" extrusionOk="0">
                  <a:moveTo>
                    <a:pt x="358" y="0"/>
                  </a:moveTo>
                  <a:cubicBezTo>
                    <a:pt x="290" y="0"/>
                    <a:pt x="222" y="24"/>
                    <a:pt x="176" y="71"/>
                  </a:cubicBezTo>
                  <a:cubicBezTo>
                    <a:pt x="0" y="246"/>
                    <a:pt x="117" y="527"/>
                    <a:pt x="351" y="527"/>
                  </a:cubicBezTo>
                  <a:cubicBezTo>
                    <a:pt x="597" y="527"/>
                    <a:pt x="714" y="246"/>
                    <a:pt x="550" y="71"/>
                  </a:cubicBezTo>
                  <a:cubicBezTo>
                    <a:pt x="497" y="24"/>
                    <a:pt x="427" y="0"/>
                    <a:pt x="35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7" name="Google Shape;1547;p7"/>
            <p:cNvSpPr/>
            <p:nvPr/>
          </p:nvSpPr>
          <p:spPr>
            <a:xfrm>
              <a:off x="4550975" y="3981600"/>
              <a:ext cx="15525" cy="13075"/>
            </a:xfrm>
            <a:custGeom>
              <a:avLst/>
              <a:gdLst/>
              <a:ahLst/>
              <a:cxnLst/>
              <a:rect l="l" t="t" r="r" b="b"/>
              <a:pathLst>
                <a:path w="621" h="523" extrusionOk="0">
                  <a:moveTo>
                    <a:pt x="261" y="0"/>
                  </a:moveTo>
                  <a:cubicBezTo>
                    <a:pt x="119" y="0"/>
                    <a:pt x="12" y="114"/>
                    <a:pt x="1" y="259"/>
                  </a:cubicBezTo>
                  <a:cubicBezTo>
                    <a:pt x="1" y="417"/>
                    <a:pt x="130" y="522"/>
                    <a:pt x="264" y="522"/>
                  </a:cubicBezTo>
                  <a:cubicBezTo>
                    <a:pt x="328" y="522"/>
                    <a:pt x="392" y="498"/>
                    <a:pt x="445" y="446"/>
                  </a:cubicBezTo>
                  <a:cubicBezTo>
                    <a:pt x="621" y="282"/>
                    <a:pt x="504" y="1"/>
                    <a:pt x="281" y="1"/>
                  </a:cubicBezTo>
                  <a:cubicBezTo>
                    <a:pt x="274" y="1"/>
                    <a:pt x="267" y="0"/>
                    <a:pt x="26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8" name="Google Shape;1548;p7"/>
            <p:cNvSpPr/>
            <p:nvPr/>
          </p:nvSpPr>
          <p:spPr>
            <a:xfrm>
              <a:off x="4591925" y="4099050"/>
              <a:ext cx="23175" cy="19750"/>
            </a:xfrm>
            <a:custGeom>
              <a:avLst/>
              <a:gdLst/>
              <a:ahLst/>
              <a:cxnLst/>
              <a:rect l="l" t="t" r="r" b="b"/>
              <a:pathLst>
                <a:path w="927" h="790" extrusionOk="0">
                  <a:moveTo>
                    <a:pt x="447" y="0"/>
                  </a:moveTo>
                  <a:cubicBezTo>
                    <a:pt x="299" y="0"/>
                    <a:pt x="151" y="79"/>
                    <a:pt x="82" y="240"/>
                  </a:cubicBezTo>
                  <a:cubicBezTo>
                    <a:pt x="0" y="439"/>
                    <a:pt x="82" y="661"/>
                    <a:pt x="293" y="755"/>
                  </a:cubicBezTo>
                  <a:cubicBezTo>
                    <a:pt x="346" y="778"/>
                    <a:pt x="399" y="789"/>
                    <a:pt x="451" y="789"/>
                  </a:cubicBezTo>
                  <a:cubicBezTo>
                    <a:pt x="709" y="789"/>
                    <a:pt x="927" y="525"/>
                    <a:pt x="819" y="252"/>
                  </a:cubicBezTo>
                  <a:cubicBezTo>
                    <a:pt x="754" y="85"/>
                    <a:pt x="601" y="0"/>
                    <a:pt x="4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9" name="Google Shape;1549;p7"/>
            <p:cNvSpPr/>
            <p:nvPr/>
          </p:nvSpPr>
          <p:spPr>
            <a:xfrm>
              <a:off x="4690725" y="4100975"/>
              <a:ext cx="24075" cy="19875"/>
            </a:xfrm>
            <a:custGeom>
              <a:avLst/>
              <a:gdLst/>
              <a:ahLst/>
              <a:cxnLst/>
              <a:rect l="l" t="t" r="r" b="b"/>
              <a:pathLst>
                <a:path w="963" h="795" extrusionOk="0">
                  <a:moveTo>
                    <a:pt x="476" y="0"/>
                  </a:moveTo>
                  <a:cubicBezTo>
                    <a:pt x="218" y="0"/>
                    <a:pt x="1" y="265"/>
                    <a:pt x="108" y="538"/>
                  </a:cubicBezTo>
                  <a:cubicBezTo>
                    <a:pt x="172" y="702"/>
                    <a:pt x="328" y="795"/>
                    <a:pt x="488" y="795"/>
                  </a:cubicBezTo>
                  <a:cubicBezTo>
                    <a:pt x="533" y="795"/>
                    <a:pt x="579" y="787"/>
                    <a:pt x="623" y="772"/>
                  </a:cubicBezTo>
                  <a:cubicBezTo>
                    <a:pt x="950" y="631"/>
                    <a:pt x="962" y="175"/>
                    <a:pt x="635" y="34"/>
                  </a:cubicBezTo>
                  <a:cubicBezTo>
                    <a:pt x="582" y="11"/>
                    <a:pt x="528"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0" name="Google Shape;1550;p7"/>
            <p:cNvSpPr/>
            <p:nvPr/>
          </p:nvSpPr>
          <p:spPr>
            <a:xfrm>
              <a:off x="4762725" y="4032100"/>
              <a:ext cx="24075" cy="20075"/>
            </a:xfrm>
            <a:custGeom>
              <a:avLst/>
              <a:gdLst/>
              <a:ahLst/>
              <a:cxnLst/>
              <a:rect l="l" t="t" r="r" b="b"/>
              <a:pathLst>
                <a:path w="963" h="803" extrusionOk="0">
                  <a:moveTo>
                    <a:pt x="477" y="1"/>
                  </a:moveTo>
                  <a:cubicBezTo>
                    <a:pt x="429" y="1"/>
                    <a:pt x="379" y="9"/>
                    <a:pt x="328" y="29"/>
                  </a:cubicBezTo>
                  <a:cubicBezTo>
                    <a:pt x="1" y="157"/>
                    <a:pt x="1" y="625"/>
                    <a:pt x="317" y="766"/>
                  </a:cubicBezTo>
                  <a:cubicBezTo>
                    <a:pt x="369" y="790"/>
                    <a:pt x="425" y="802"/>
                    <a:pt x="479" y="802"/>
                  </a:cubicBezTo>
                  <a:cubicBezTo>
                    <a:pt x="630" y="802"/>
                    <a:pt x="774" y="713"/>
                    <a:pt x="843" y="567"/>
                  </a:cubicBezTo>
                  <a:cubicBezTo>
                    <a:pt x="963" y="288"/>
                    <a:pt x="752" y="1"/>
                    <a:pt x="47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1" name="Google Shape;1551;p7"/>
            <p:cNvSpPr/>
            <p:nvPr/>
          </p:nvSpPr>
          <p:spPr>
            <a:xfrm>
              <a:off x="4764700" y="3933175"/>
              <a:ext cx="23200" cy="19825"/>
            </a:xfrm>
            <a:custGeom>
              <a:avLst/>
              <a:gdLst/>
              <a:ahLst/>
              <a:cxnLst/>
              <a:rect l="l" t="t" r="r" b="b"/>
              <a:pathLst>
                <a:path w="928" h="793" extrusionOk="0">
                  <a:moveTo>
                    <a:pt x="476" y="0"/>
                  </a:moveTo>
                  <a:cubicBezTo>
                    <a:pt x="332" y="0"/>
                    <a:pt x="189" y="76"/>
                    <a:pt x="121" y="230"/>
                  </a:cubicBezTo>
                  <a:cubicBezTo>
                    <a:pt x="0" y="511"/>
                    <a:pt x="216" y="793"/>
                    <a:pt x="487" y="793"/>
                  </a:cubicBezTo>
                  <a:cubicBezTo>
                    <a:pt x="531" y="793"/>
                    <a:pt x="577" y="785"/>
                    <a:pt x="624" y="768"/>
                  </a:cubicBezTo>
                  <a:cubicBezTo>
                    <a:pt x="823" y="686"/>
                    <a:pt x="928" y="452"/>
                    <a:pt x="846" y="254"/>
                  </a:cubicBezTo>
                  <a:cubicBezTo>
                    <a:pt x="780" y="85"/>
                    <a:pt x="627" y="0"/>
                    <a:pt x="47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2" name="Google Shape;1552;p7"/>
            <p:cNvSpPr/>
            <p:nvPr/>
          </p:nvSpPr>
          <p:spPr>
            <a:xfrm>
              <a:off x="4695475" y="3861625"/>
              <a:ext cx="23400" cy="19850"/>
            </a:xfrm>
            <a:custGeom>
              <a:avLst/>
              <a:gdLst/>
              <a:ahLst/>
              <a:cxnLst/>
              <a:rect l="l" t="t" r="r" b="b"/>
              <a:pathLst>
                <a:path w="936" h="794" extrusionOk="0">
                  <a:moveTo>
                    <a:pt x="474" y="0"/>
                  </a:moveTo>
                  <a:cubicBezTo>
                    <a:pt x="213" y="0"/>
                    <a:pt x="1" y="271"/>
                    <a:pt x="117" y="542"/>
                  </a:cubicBezTo>
                  <a:cubicBezTo>
                    <a:pt x="182" y="708"/>
                    <a:pt x="336" y="793"/>
                    <a:pt x="489" y="793"/>
                  </a:cubicBezTo>
                  <a:cubicBezTo>
                    <a:pt x="637" y="793"/>
                    <a:pt x="785" y="714"/>
                    <a:pt x="854" y="553"/>
                  </a:cubicBezTo>
                  <a:cubicBezTo>
                    <a:pt x="936" y="355"/>
                    <a:pt x="842" y="121"/>
                    <a:pt x="643" y="39"/>
                  </a:cubicBezTo>
                  <a:cubicBezTo>
                    <a:pt x="587" y="12"/>
                    <a:pt x="529" y="0"/>
                    <a:pt x="474"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3" name="Google Shape;1553;p7"/>
            <p:cNvSpPr/>
            <p:nvPr/>
          </p:nvSpPr>
          <p:spPr>
            <a:xfrm>
              <a:off x="4596025" y="3859500"/>
              <a:ext cx="24050" cy="19750"/>
            </a:xfrm>
            <a:custGeom>
              <a:avLst/>
              <a:gdLst/>
              <a:ahLst/>
              <a:cxnLst/>
              <a:rect l="l" t="t" r="r" b="b"/>
              <a:pathLst>
                <a:path w="962" h="790" extrusionOk="0">
                  <a:moveTo>
                    <a:pt x="488" y="1"/>
                  </a:moveTo>
                  <a:cubicBezTo>
                    <a:pt x="438" y="1"/>
                    <a:pt x="388" y="10"/>
                    <a:pt x="340" y="30"/>
                  </a:cubicBezTo>
                  <a:cubicBezTo>
                    <a:pt x="0" y="159"/>
                    <a:pt x="0" y="615"/>
                    <a:pt x="316" y="755"/>
                  </a:cubicBezTo>
                  <a:cubicBezTo>
                    <a:pt x="371" y="779"/>
                    <a:pt x="426" y="790"/>
                    <a:pt x="480" y="790"/>
                  </a:cubicBezTo>
                  <a:cubicBezTo>
                    <a:pt x="744" y="790"/>
                    <a:pt x="961" y="525"/>
                    <a:pt x="854" y="252"/>
                  </a:cubicBezTo>
                  <a:cubicBezTo>
                    <a:pt x="792" y="93"/>
                    <a:pt x="643" y="1"/>
                    <a:pt x="4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4" name="Google Shape;1554;p7"/>
            <p:cNvSpPr/>
            <p:nvPr/>
          </p:nvSpPr>
          <p:spPr>
            <a:xfrm>
              <a:off x="4524025" y="3928050"/>
              <a:ext cx="24050" cy="19800"/>
            </a:xfrm>
            <a:custGeom>
              <a:avLst/>
              <a:gdLst/>
              <a:ahLst/>
              <a:cxnLst/>
              <a:rect l="l" t="t" r="r" b="b"/>
              <a:pathLst>
                <a:path w="962" h="792" extrusionOk="0">
                  <a:moveTo>
                    <a:pt x="483" y="1"/>
                  </a:moveTo>
                  <a:cubicBezTo>
                    <a:pt x="333" y="1"/>
                    <a:pt x="188" y="90"/>
                    <a:pt x="119" y="236"/>
                  </a:cubicBezTo>
                  <a:cubicBezTo>
                    <a:pt x="0" y="514"/>
                    <a:pt x="209" y="791"/>
                    <a:pt x="475" y="791"/>
                  </a:cubicBezTo>
                  <a:cubicBezTo>
                    <a:pt x="523" y="791"/>
                    <a:pt x="572" y="782"/>
                    <a:pt x="622" y="763"/>
                  </a:cubicBezTo>
                  <a:cubicBezTo>
                    <a:pt x="950" y="634"/>
                    <a:pt x="962" y="178"/>
                    <a:pt x="646" y="37"/>
                  </a:cubicBezTo>
                  <a:cubicBezTo>
                    <a:pt x="593" y="13"/>
                    <a:pt x="538" y="1"/>
                    <a:pt x="483"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5" name="Google Shape;1555;p7"/>
            <p:cNvSpPr/>
            <p:nvPr/>
          </p:nvSpPr>
          <p:spPr>
            <a:xfrm>
              <a:off x="4518550" y="4027375"/>
              <a:ext cx="26900" cy="20350"/>
            </a:xfrm>
            <a:custGeom>
              <a:avLst/>
              <a:gdLst/>
              <a:ahLst/>
              <a:cxnLst/>
              <a:rect l="l" t="t" r="r" b="b"/>
              <a:pathLst>
                <a:path w="1076" h="814" extrusionOk="0">
                  <a:moveTo>
                    <a:pt x="627" y="1"/>
                  </a:moveTo>
                  <a:cubicBezTo>
                    <a:pt x="577" y="1"/>
                    <a:pt x="527" y="10"/>
                    <a:pt x="479" y="30"/>
                  </a:cubicBezTo>
                  <a:cubicBezTo>
                    <a:pt x="0" y="183"/>
                    <a:pt x="186" y="814"/>
                    <a:pt x="581" y="814"/>
                  </a:cubicBezTo>
                  <a:cubicBezTo>
                    <a:pt x="640" y="814"/>
                    <a:pt x="704" y="799"/>
                    <a:pt x="771" y="767"/>
                  </a:cubicBezTo>
                  <a:cubicBezTo>
                    <a:pt x="970" y="685"/>
                    <a:pt x="1075" y="451"/>
                    <a:pt x="993" y="253"/>
                  </a:cubicBezTo>
                  <a:cubicBezTo>
                    <a:pt x="931" y="93"/>
                    <a:pt x="782" y="1"/>
                    <a:pt x="6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6" name="Google Shape;1556;p7"/>
            <p:cNvSpPr/>
            <p:nvPr/>
          </p:nvSpPr>
          <p:spPr>
            <a:xfrm>
              <a:off x="4534300" y="4098975"/>
              <a:ext cx="7350" cy="6675"/>
            </a:xfrm>
            <a:custGeom>
              <a:avLst/>
              <a:gdLst/>
              <a:ahLst/>
              <a:cxnLst/>
              <a:rect l="l" t="t" r="r" b="b"/>
              <a:pathLst>
                <a:path w="294" h="267" extrusionOk="0">
                  <a:moveTo>
                    <a:pt x="148" y="0"/>
                  </a:moveTo>
                  <a:cubicBezTo>
                    <a:pt x="115" y="0"/>
                    <a:pt x="83" y="15"/>
                    <a:pt x="59" y="44"/>
                  </a:cubicBezTo>
                  <a:cubicBezTo>
                    <a:pt x="1" y="91"/>
                    <a:pt x="1" y="173"/>
                    <a:pt x="59" y="231"/>
                  </a:cubicBezTo>
                  <a:cubicBezTo>
                    <a:pt x="83" y="255"/>
                    <a:pt x="115" y="267"/>
                    <a:pt x="148" y="267"/>
                  </a:cubicBezTo>
                  <a:cubicBezTo>
                    <a:pt x="182" y="267"/>
                    <a:pt x="217" y="255"/>
                    <a:pt x="246" y="231"/>
                  </a:cubicBezTo>
                  <a:cubicBezTo>
                    <a:pt x="293" y="173"/>
                    <a:pt x="293" y="91"/>
                    <a:pt x="246" y="44"/>
                  </a:cubicBezTo>
                  <a:cubicBezTo>
                    <a:pt x="217" y="15"/>
                    <a:pt x="182" y="0"/>
                    <a:pt x="148"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7" name="Google Shape;1557;p7"/>
            <p:cNvSpPr/>
            <p:nvPr/>
          </p:nvSpPr>
          <p:spPr>
            <a:xfrm>
              <a:off x="4648675" y="4148825"/>
              <a:ext cx="7825" cy="6575"/>
            </a:xfrm>
            <a:custGeom>
              <a:avLst/>
              <a:gdLst/>
              <a:ahLst/>
              <a:cxnLst/>
              <a:rect l="l" t="t" r="r" b="b"/>
              <a:pathLst>
                <a:path w="313" h="263" extrusionOk="0">
                  <a:moveTo>
                    <a:pt x="141" y="1"/>
                  </a:moveTo>
                  <a:cubicBezTo>
                    <a:pt x="70" y="1"/>
                    <a:pt x="0" y="53"/>
                    <a:pt x="0" y="133"/>
                  </a:cubicBezTo>
                  <a:cubicBezTo>
                    <a:pt x="0" y="203"/>
                    <a:pt x="59" y="261"/>
                    <a:pt x="129" y="261"/>
                  </a:cubicBezTo>
                  <a:cubicBezTo>
                    <a:pt x="134" y="262"/>
                    <a:pt x="138" y="262"/>
                    <a:pt x="143" y="262"/>
                  </a:cubicBezTo>
                  <a:cubicBezTo>
                    <a:pt x="262" y="262"/>
                    <a:pt x="313" y="118"/>
                    <a:pt x="234" y="39"/>
                  </a:cubicBezTo>
                  <a:cubicBezTo>
                    <a:pt x="208" y="13"/>
                    <a:pt x="174"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8" name="Google Shape;1558;p7"/>
            <p:cNvSpPr/>
            <p:nvPr/>
          </p:nvSpPr>
          <p:spPr>
            <a:xfrm>
              <a:off x="4764475" y="4103875"/>
              <a:ext cx="7925" cy="6425"/>
            </a:xfrm>
            <a:custGeom>
              <a:avLst/>
              <a:gdLst/>
              <a:ahLst/>
              <a:cxnLst/>
              <a:rect l="l" t="t" r="r" b="b"/>
              <a:pathLst>
                <a:path w="317" h="257" extrusionOk="0">
                  <a:moveTo>
                    <a:pt x="146" y="0"/>
                  </a:moveTo>
                  <a:cubicBezTo>
                    <a:pt x="112" y="0"/>
                    <a:pt x="77" y="12"/>
                    <a:pt x="48" y="35"/>
                  </a:cubicBezTo>
                  <a:cubicBezTo>
                    <a:pt x="1" y="82"/>
                    <a:pt x="1" y="176"/>
                    <a:pt x="48" y="223"/>
                  </a:cubicBezTo>
                  <a:cubicBezTo>
                    <a:pt x="74" y="246"/>
                    <a:pt x="103" y="256"/>
                    <a:pt x="131" y="256"/>
                  </a:cubicBezTo>
                  <a:cubicBezTo>
                    <a:pt x="229" y="256"/>
                    <a:pt x="317" y="135"/>
                    <a:pt x="235" y="35"/>
                  </a:cubicBezTo>
                  <a:cubicBezTo>
                    <a:pt x="212" y="12"/>
                    <a:pt x="179" y="0"/>
                    <a:pt x="14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9" name="Google Shape;1559;p7"/>
            <p:cNvSpPr/>
            <p:nvPr/>
          </p:nvSpPr>
          <p:spPr>
            <a:xfrm>
              <a:off x="4813125" y="3990075"/>
              <a:ext cx="9000" cy="6775"/>
            </a:xfrm>
            <a:custGeom>
              <a:avLst/>
              <a:gdLst/>
              <a:ahLst/>
              <a:cxnLst/>
              <a:rect l="l" t="t" r="r" b="b"/>
              <a:pathLst>
                <a:path w="360" h="271" extrusionOk="0">
                  <a:moveTo>
                    <a:pt x="175" y="0"/>
                  </a:moveTo>
                  <a:cubicBezTo>
                    <a:pt x="1" y="0"/>
                    <a:pt x="4" y="271"/>
                    <a:pt x="185" y="271"/>
                  </a:cubicBezTo>
                  <a:cubicBezTo>
                    <a:pt x="188" y="271"/>
                    <a:pt x="192" y="271"/>
                    <a:pt x="196" y="271"/>
                  </a:cubicBezTo>
                  <a:cubicBezTo>
                    <a:pt x="360" y="247"/>
                    <a:pt x="360" y="13"/>
                    <a:pt x="196" y="1"/>
                  </a:cubicBezTo>
                  <a:cubicBezTo>
                    <a:pt x="189" y="1"/>
                    <a:pt x="181" y="0"/>
                    <a:pt x="17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0" name="Google Shape;1560;p7"/>
            <p:cNvSpPr/>
            <p:nvPr/>
          </p:nvSpPr>
          <p:spPr>
            <a:xfrm>
              <a:off x="4768150" y="3874575"/>
              <a:ext cx="8350" cy="6625"/>
            </a:xfrm>
            <a:custGeom>
              <a:avLst/>
              <a:gdLst/>
              <a:ahLst/>
              <a:cxnLst/>
              <a:rect l="l" t="t" r="r" b="b"/>
              <a:pathLst>
                <a:path w="334" h="265" extrusionOk="0">
                  <a:moveTo>
                    <a:pt x="189" y="0"/>
                  </a:moveTo>
                  <a:cubicBezTo>
                    <a:pt x="155" y="0"/>
                    <a:pt x="123" y="12"/>
                    <a:pt x="100" y="35"/>
                  </a:cubicBezTo>
                  <a:cubicBezTo>
                    <a:pt x="0" y="126"/>
                    <a:pt x="89" y="264"/>
                    <a:pt x="194" y="264"/>
                  </a:cubicBezTo>
                  <a:cubicBezTo>
                    <a:pt x="225" y="264"/>
                    <a:pt x="257" y="252"/>
                    <a:pt x="287" y="223"/>
                  </a:cubicBezTo>
                  <a:cubicBezTo>
                    <a:pt x="334" y="176"/>
                    <a:pt x="334" y="82"/>
                    <a:pt x="287" y="35"/>
                  </a:cubicBezTo>
                  <a:cubicBezTo>
                    <a:pt x="258" y="12"/>
                    <a:pt x="222" y="0"/>
                    <a:pt x="18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1" name="Google Shape;1561;p7"/>
            <p:cNvSpPr/>
            <p:nvPr/>
          </p:nvSpPr>
          <p:spPr>
            <a:xfrm>
              <a:off x="4654225" y="3824550"/>
              <a:ext cx="7925" cy="6750"/>
            </a:xfrm>
            <a:custGeom>
              <a:avLst/>
              <a:gdLst/>
              <a:ahLst/>
              <a:cxnLst/>
              <a:rect l="l" t="t" r="r" b="b"/>
              <a:pathLst>
                <a:path w="317" h="270" extrusionOk="0">
                  <a:moveTo>
                    <a:pt x="188" y="1"/>
                  </a:moveTo>
                  <a:cubicBezTo>
                    <a:pt x="59" y="1"/>
                    <a:pt x="0" y="141"/>
                    <a:pt x="82" y="223"/>
                  </a:cubicBezTo>
                  <a:cubicBezTo>
                    <a:pt x="110" y="255"/>
                    <a:pt x="147" y="269"/>
                    <a:pt x="183" y="269"/>
                  </a:cubicBezTo>
                  <a:cubicBezTo>
                    <a:pt x="251" y="269"/>
                    <a:pt x="316" y="218"/>
                    <a:pt x="316" y="141"/>
                  </a:cubicBezTo>
                  <a:cubicBezTo>
                    <a:pt x="316" y="59"/>
                    <a:pt x="258" y="1"/>
                    <a:pt x="18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2" name="Google Shape;1562;p7"/>
            <p:cNvSpPr/>
            <p:nvPr/>
          </p:nvSpPr>
          <p:spPr>
            <a:xfrm>
              <a:off x="4538975" y="3869900"/>
              <a:ext cx="8000" cy="6425"/>
            </a:xfrm>
            <a:custGeom>
              <a:avLst/>
              <a:gdLst/>
              <a:ahLst/>
              <a:cxnLst/>
              <a:rect l="l" t="t" r="r" b="b"/>
              <a:pathLst>
                <a:path w="320" h="257" extrusionOk="0">
                  <a:moveTo>
                    <a:pt x="147" y="0"/>
                  </a:moveTo>
                  <a:cubicBezTo>
                    <a:pt x="112" y="0"/>
                    <a:pt x="77" y="12"/>
                    <a:pt x="48" y="35"/>
                  </a:cubicBezTo>
                  <a:cubicBezTo>
                    <a:pt x="1" y="82"/>
                    <a:pt x="1" y="176"/>
                    <a:pt x="48" y="222"/>
                  </a:cubicBezTo>
                  <a:cubicBezTo>
                    <a:pt x="77" y="246"/>
                    <a:pt x="107" y="256"/>
                    <a:pt x="136" y="256"/>
                  </a:cubicBezTo>
                  <a:cubicBezTo>
                    <a:pt x="237" y="256"/>
                    <a:pt x="319" y="135"/>
                    <a:pt x="247" y="35"/>
                  </a:cubicBezTo>
                  <a:cubicBezTo>
                    <a:pt x="217" y="12"/>
                    <a:pt x="182" y="0"/>
                    <a:pt x="14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3" name="Google Shape;1563;p7"/>
            <p:cNvSpPr/>
            <p:nvPr/>
          </p:nvSpPr>
          <p:spPr>
            <a:xfrm>
              <a:off x="4489275" y="3983375"/>
              <a:ext cx="7625" cy="6750"/>
            </a:xfrm>
            <a:custGeom>
              <a:avLst/>
              <a:gdLst/>
              <a:ahLst/>
              <a:cxnLst/>
              <a:rect l="l" t="t" r="r" b="b"/>
              <a:pathLst>
                <a:path w="305" h="270" extrusionOk="0">
                  <a:moveTo>
                    <a:pt x="141" y="0"/>
                  </a:moveTo>
                  <a:cubicBezTo>
                    <a:pt x="59" y="0"/>
                    <a:pt x="0" y="59"/>
                    <a:pt x="0" y="129"/>
                  </a:cubicBezTo>
                  <a:cubicBezTo>
                    <a:pt x="0" y="211"/>
                    <a:pt x="69" y="270"/>
                    <a:pt x="138" y="270"/>
                  </a:cubicBezTo>
                  <a:cubicBezTo>
                    <a:pt x="168" y="270"/>
                    <a:pt x="198" y="259"/>
                    <a:pt x="222" y="234"/>
                  </a:cubicBezTo>
                  <a:cubicBezTo>
                    <a:pt x="304" y="152"/>
                    <a:pt x="257" y="12"/>
                    <a:pt x="14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4" name="Google Shape;1564;p7"/>
            <p:cNvSpPr/>
            <p:nvPr/>
          </p:nvSpPr>
          <p:spPr>
            <a:xfrm>
              <a:off x="4568875" y="4161675"/>
              <a:ext cx="16050" cy="13150"/>
            </a:xfrm>
            <a:custGeom>
              <a:avLst/>
              <a:gdLst/>
              <a:ahLst/>
              <a:cxnLst/>
              <a:rect l="l" t="t" r="r" b="b"/>
              <a:pathLst>
                <a:path w="642" h="526" extrusionOk="0">
                  <a:moveTo>
                    <a:pt x="316" y="0"/>
                  </a:moveTo>
                  <a:cubicBezTo>
                    <a:pt x="215" y="0"/>
                    <a:pt x="123" y="63"/>
                    <a:pt x="80" y="157"/>
                  </a:cubicBezTo>
                  <a:cubicBezTo>
                    <a:pt x="0" y="337"/>
                    <a:pt x="142" y="525"/>
                    <a:pt x="324" y="525"/>
                  </a:cubicBezTo>
                  <a:cubicBezTo>
                    <a:pt x="355" y="525"/>
                    <a:pt x="387" y="520"/>
                    <a:pt x="419" y="508"/>
                  </a:cubicBezTo>
                  <a:cubicBezTo>
                    <a:pt x="630" y="426"/>
                    <a:pt x="642" y="122"/>
                    <a:pt x="431" y="28"/>
                  </a:cubicBezTo>
                  <a:cubicBezTo>
                    <a:pt x="393" y="9"/>
                    <a:pt x="354" y="0"/>
                    <a:pt x="316"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5" name="Google Shape;1565;p7"/>
            <p:cNvSpPr/>
            <p:nvPr/>
          </p:nvSpPr>
          <p:spPr>
            <a:xfrm>
              <a:off x="4717900" y="4164275"/>
              <a:ext cx="16200" cy="13700"/>
            </a:xfrm>
            <a:custGeom>
              <a:avLst/>
              <a:gdLst/>
              <a:ahLst/>
              <a:cxnLst/>
              <a:rect l="l" t="t" r="r" b="b"/>
              <a:pathLst>
                <a:path w="648" h="548" extrusionOk="0">
                  <a:moveTo>
                    <a:pt x="351" y="1"/>
                  </a:moveTo>
                  <a:cubicBezTo>
                    <a:pt x="179" y="1"/>
                    <a:pt x="1" y="164"/>
                    <a:pt x="97" y="380"/>
                  </a:cubicBezTo>
                  <a:cubicBezTo>
                    <a:pt x="144" y="482"/>
                    <a:pt x="248" y="547"/>
                    <a:pt x="359" y="547"/>
                  </a:cubicBezTo>
                  <a:cubicBezTo>
                    <a:pt x="389" y="547"/>
                    <a:pt x="419" y="542"/>
                    <a:pt x="448" y="533"/>
                  </a:cubicBezTo>
                  <a:cubicBezTo>
                    <a:pt x="577" y="474"/>
                    <a:pt x="647" y="322"/>
                    <a:pt x="589" y="182"/>
                  </a:cubicBezTo>
                  <a:cubicBezTo>
                    <a:pt x="546" y="54"/>
                    <a:pt x="450" y="1"/>
                    <a:pt x="35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6" name="Google Shape;1566;p7"/>
            <p:cNvSpPr/>
            <p:nvPr/>
          </p:nvSpPr>
          <p:spPr>
            <a:xfrm>
              <a:off x="4826200" y="4061625"/>
              <a:ext cx="16050" cy="13250"/>
            </a:xfrm>
            <a:custGeom>
              <a:avLst/>
              <a:gdLst/>
              <a:ahLst/>
              <a:cxnLst/>
              <a:rect l="l" t="t" r="r" b="b"/>
              <a:pathLst>
                <a:path w="642" h="530" extrusionOk="0">
                  <a:moveTo>
                    <a:pt x="325" y="0"/>
                  </a:moveTo>
                  <a:cubicBezTo>
                    <a:pt x="296" y="0"/>
                    <a:pt x="265" y="5"/>
                    <a:pt x="234" y="17"/>
                  </a:cubicBezTo>
                  <a:cubicBezTo>
                    <a:pt x="12" y="99"/>
                    <a:pt x="0" y="415"/>
                    <a:pt x="223" y="509"/>
                  </a:cubicBezTo>
                  <a:cubicBezTo>
                    <a:pt x="254" y="523"/>
                    <a:pt x="287" y="530"/>
                    <a:pt x="319" y="530"/>
                  </a:cubicBezTo>
                  <a:cubicBezTo>
                    <a:pt x="420" y="530"/>
                    <a:pt x="518" y="466"/>
                    <a:pt x="562" y="368"/>
                  </a:cubicBezTo>
                  <a:cubicBezTo>
                    <a:pt x="642" y="188"/>
                    <a:pt x="500" y="0"/>
                    <a:pt x="32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7" name="Google Shape;1567;p7"/>
            <p:cNvSpPr/>
            <p:nvPr/>
          </p:nvSpPr>
          <p:spPr>
            <a:xfrm>
              <a:off x="4829200" y="3912775"/>
              <a:ext cx="15450" cy="13250"/>
            </a:xfrm>
            <a:custGeom>
              <a:avLst/>
              <a:gdLst/>
              <a:ahLst/>
              <a:cxnLst/>
              <a:rect l="l" t="t" r="r" b="b"/>
              <a:pathLst>
                <a:path w="618" h="530" extrusionOk="0">
                  <a:moveTo>
                    <a:pt x="321" y="0"/>
                  </a:moveTo>
                  <a:cubicBezTo>
                    <a:pt x="223" y="0"/>
                    <a:pt x="126" y="53"/>
                    <a:pt x="79" y="157"/>
                  </a:cubicBezTo>
                  <a:cubicBezTo>
                    <a:pt x="1" y="343"/>
                    <a:pt x="145" y="530"/>
                    <a:pt x="317" y="530"/>
                  </a:cubicBezTo>
                  <a:cubicBezTo>
                    <a:pt x="350" y="530"/>
                    <a:pt x="385" y="523"/>
                    <a:pt x="419" y="508"/>
                  </a:cubicBezTo>
                  <a:cubicBezTo>
                    <a:pt x="559" y="449"/>
                    <a:pt x="617" y="297"/>
                    <a:pt x="571" y="169"/>
                  </a:cubicBezTo>
                  <a:cubicBezTo>
                    <a:pt x="523" y="56"/>
                    <a:pt x="422" y="0"/>
                    <a:pt x="321"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8" name="Google Shape;1568;p7"/>
            <p:cNvSpPr/>
            <p:nvPr/>
          </p:nvSpPr>
          <p:spPr>
            <a:xfrm>
              <a:off x="4725875" y="3805400"/>
              <a:ext cx="16075" cy="13150"/>
            </a:xfrm>
            <a:custGeom>
              <a:avLst/>
              <a:gdLst/>
              <a:ahLst/>
              <a:cxnLst/>
              <a:rect l="l" t="t" r="r" b="b"/>
              <a:pathLst>
                <a:path w="643" h="526" extrusionOk="0">
                  <a:moveTo>
                    <a:pt x="318" y="1"/>
                  </a:moveTo>
                  <a:cubicBezTo>
                    <a:pt x="287" y="1"/>
                    <a:pt x="255" y="6"/>
                    <a:pt x="223" y="18"/>
                  </a:cubicBezTo>
                  <a:cubicBezTo>
                    <a:pt x="1" y="100"/>
                    <a:pt x="1" y="404"/>
                    <a:pt x="211" y="509"/>
                  </a:cubicBezTo>
                  <a:cubicBezTo>
                    <a:pt x="244" y="520"/>
                    <a:pt x="277" y="525"/>
                    <a:pt x="309" y="525"/>
                  </a:cubicBezTo>
                  <a:cubicBezTo>
                    <a:pt x="417" y="525"/>
                    <a:pt x="517" y="468"/>
                    <a:pt x="562" y="369"/>
                  </a:cubicBezTo>
                  <a:cubicBezTo>
                    <a:pt x="642" y="189"/>
                    <a:pt x="500" y="1"/>
                    <a:pt x="318"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9" name="Google Shape;1569;p7"/>
            <p:cNvSpPr/>
            <p:nvPr/>
          </p:nvSpPr>
          <p:spPr>
            <a:xfrm>
              <a:off x="4576425" y="3802400"/>
              <a:ext cx="16025" cy="13375"/>
            </a:xfrm>
            <a:custGeom>
              <a:avLst/>
              <a:gdLst/>
              <a:ahLst/>
              <a:cxnLst/>
              <a:rect l="l" t="t" r="r" b="b"/>
              <a:pathLst>
                <a:path w="641" h="535" extrusionOk="0">
                  <a:moveTo>
                    <a:pt x="319" y="0"/>
                  </a:moveTo>
                  <a:cubicBezTo>
                    <a:pt x="287" y="0"/>
                    <a:pt x="254" y="7"/>
                    <a:pt x="223" y="21"/>
                  </a:cubicBezTo>
                  <a:cubicBezTo>
                    <a:pt x="0" y="103"/>
                    <a:pt x="0" y="419"/>
                    <a:pt x="211" y="512"/>
                  </a:cubicBezTo>
                  <a:cubicBezTo>
                    <a:pt x="247" y="528"/>
                    <a:pt x="283" y="534"/>
                    <a:pt x="317" y="534"/>
                  </a:cubicBezTo>
                  <a:cubicBezTo>
                    <a:pt x="497" y="534"/>
                    <a:pt x="641" y="348"/>
                    <a:pt x="562" y="161"/>
                  </a:cubicBezTo>
                  <a:cubicBezTo>
                    <a:pt x="518" y="64"/>
                    <a:pt x="420" y="0"/>
                    <a:pt x="319"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0" name="Google Shape;1570;p7"/>
            <p:cNvSpPr/>
            <p:nvPr/>
          </p:nvSpPr>
          <p:spPr>
            <a:xfrm>
              <a:off x="4468250" y="3905300"/>
              <a:ext cx="16075" cy="13300"/>
            </a:xfrm>
            <a:custGeom>
              <a:avLst/>
              <a:gdLst/>
              <a:ahLst/>
              <a:cxnLst/>
              <a:rect l="l" t="t" r="r" b="b"/>
              <a:pathLst>
                <a:path w="643" h="532" extrusionOk="0">
                  <a:moveTo>
                    <a:pt x="327" y="1"/>
                  </a:moveTo>
                  <a:cubicBezTo>
                    <a:pt x="225" y="1"/>
                    <a:pt x="124" y="60"/>
                    <a:pt x="81" y="164"/>
                  </a:cubicBezTo>
                  <a:cubicBezTo>
                    <a:pt x="1" y="343"/>
                    <a:pt x="143" y="532"/>
                    <a:pt x="324" y="532"/>
                  </a:cubicBezTo>
                  <a:cubicBezTo>
                    <a:pt x="355" y="532"/>
                    <a:pt x="388" y="526"/>
                    <a:pt x="420" y="514"/>
                  </a:cubicBezTo>
                  <a:cubicBezTo>
                    <a:pt x="642" y="433"/>
                    <a:pt x="642" y="117"/>
                    <a:pt x="432" y="23"/>
                  </a:cubicBezTo>
                  <a:cubicBezTo>
                    <a:pt x="398" y="8"/>
                    <a:pt x="362" y="1"/>
                    <a:pt x="327"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1" name="Google Shape;1571;p7"/>
            <p:cNvSpPr/>
            <p:nvPr/>
          </p:nvSpPr>
          <p:spPr>
            <a:xfrm>
              <a:off x="4465875" y="4053875"/>
              <a:ext cx="17800" cy="13525"/>
            </a:xfrm>
            <a:custGeom>
              <a:avLst/>
              <a:gdLst/>
              <a:ahLst/>
              <a:cxnLst/>
              <a:rect l="l" t="t" r="r" b="b"/>
              <a:pathLst>
                <a:path w="712" h="541" extrusionOk="0">
                  <a:moveTo>
                    <a:pt x="341" y="1"/>
                  </a:moveTo>
                  <a:cubicBezTo>
                    <a:pt x="300" y="1"/>
                    <a:pt x="257" y="11"/>
                    <a:pt x="211" y="35"/>
                  </a:cubicBezTo>
                  <a:cubicBezTo>
                    <a:pt x="70" y="82"/>
                    <a:pt x="0" y="234"/>
                    <a:pt x="59" y="374"/>
                  </a:cubicBezTo>
                  <a:cubicBezTo>
                    <a:pt x="96" y="476"/>
                    <a:pt x="198" y="541"/>
                    <a:pt x="309" y="541"/>
                  </a:cubicBezTo>
                  <a:cubicBezTo>
                    <a:pt x="338" y="541"/>
                    <a:pt x="368" y="536"/>
                    <a:pt x="398" y="526"/>
                  </a:cubicBezTo>
                  <a:cubicBezTo>
                    <a:pt x="711" y="425"/>
                    <a:pt x="597" y="1"/>
                    <a:pt x="3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2" name="Google Shape;1572;p7"/>
            <p:cNvSpPr/>
            <p:nvPr/>
          </p:nvSpPr>
          <p:spPr>
            <a:xfrm>
              <a:off x="4486175" y="4143950"/>
              <a:ext cx="8375" cy="6500"/>
            </a:xfrm>
            <a:custGeom>
              <a:avLst/>
              <a:gdLst/>
              <a:ahLst/>
              <a:cxnLst/>
              <a:rect l="l" t="t" r="r" b="b"/>
              <a:pathLst>
                <a:path w="335" h="260" extrusionOk="0">
                  <a:moveTo>
                    <a:pt x="190" y="0"/>
                  </a:moveTo>
                  <a:cubicBezTo>
                    <a:pt x="156" y="0"/>
                    <a:pt x="124" y="12"/>
                    <a:pt x="101" y="35"/>
                  </a:cubicBezTo>
                  <a:cubicBezTo>
                    <a:pt x="1" y="126"/>
                    <a:pt x="91" y="259"/>
                    <a:pt x="197" y="259"/>
                  </a:cubicBezTo>
                  <a:cubicBezTo>
                    <a:pt x="228" y="259"/>
                    <a:pt x="259" y="248"/>
                    <a:pt x="288" y="222"/>
                  </a:cubicBezTo>
                  <a:cubicBezTo>
                    <a:pt x="335" y="176"/>
                    <a:pt x="335" y="82"/>
                    <a:pt x="288" y="35"/>
                  </a:cubicBezTo>
                  <a:cubicBezTo>
                    <a:pt x="259" y="12"/>
                    <a:pt x="224" y="0"/>
                    <a:pt x="190"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3" name="Google Shape;1573;p7"/>
            <p:cNvSpPr/>
            <p:nvPr/>
          </p:nvSpPr>
          <p:spPr>
            <a:xfrm>
              <a:off x="4647500" y="4213575"/>
              <a:ext cx="7625" cy="6725"/>
            </a:xfrm>
            <a:custGeom>
              <a:avLst/>
              <a:gdLst/>
              <a:ahLst/>
              <a:cxnLst/>
              <a:rect l="l" t="t" r="r" b="b"/>
              <a:pathLst>
                <a:path w="305" h="269" extrusionOk="0">
                  <a:moveTo>
                    <a:pt x="127" y="0"/>
                  </a:moveTo>
                  <a:cubicBezTo>
                    <a:pt x="62" y="0"/>
                    <a:pt x="0" y="55"/>
                    <a:pt x="0" y="140"/>
                  </a:cubicBezTo>
                  <a:cubicBezTo>
                    <a:pt x="0" y="210"/>
                    <a:pt x="59" y="269"/>
                    <a:pt x="129" y="269"/>
                  </a:cubicBezTo>
                  <a:cubicBezTo>
                    <a:pt x="246" y="269"/>
                    <a:pt x="304" y="128"/>
                    <a:pt x="223" y="46"/>
                  </a:cubicBezTo>
                  <a:cubicBezTo>
                    <a:pt x="195" y="15"/>
                    <a:pt x="160" y="0"/>
                    <a:pt x="127"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4" name="Google Shape;1574;p7"/>
            <p:cNvSpPr/>
            <p:nvPr/>
          </p:nvSpPr>
          <p:spPr>
            <a:xfrm>
              <a:off x="4809525" y="4150450"/>
              <a:ext cx="7925" cy="6350"/>
            </a:xfrm>
            <a:custGeom>
              <a:avLst/>
              <a:gdLst/>
              <a:ahLst/>
              <a:cxnLst/>
              <a:rect l="l" t="t" r="r" b="b"/>
              <a:pathLst>
                <a:path w="317" h="254" extrusionOk="0">
                  <a:moveTo>
                    <a:pt x="145" y="0"/>
                  </a:moveTo>
                  <a:cubicBezTo>
                    <a:pt x="112" y="0"/>
                    <a:pt x="77" y="15"/>
                    <a:pt x="47" y="44"/>
                  </a:cubicBezTo>
                  <a:cubicBezTo>
                    <a:pt x="1" y="91"/>
                    <a:pt x="1" y="173"/>
                    <a:pt x="47" y="231"/>
                  </a:cubicBezTo>
                  <a:lnTo>
                    <a:pt x="47" y="220"/>
                  </a:lnTo>
                  <a:cubicBezTo>
                    <a:pt x="74" y="244"/>
                    <a:pt x="103" y="254"/>
                    <a:pt x="132" y="254"/>
                  </a:cubicBezTo>
                  <a:cubicBezTo>
                    <a:pt x="229" y="254"/>
                    <a:pt x="316" y="135"/>
                    <a:pt x="235" y="44"/>
                  </a:cubicBezTo>
                  <a:cubicBezTo>
                    <a:pt x="211" y="15"/>
                    <a:pt x="179" y="0"/>
                    <a:pt x="145" y="0"/>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5" name="Google Shape;1575;p7"/>
            <p:cNvSpPr/>
            <p:nvPr/>
          </p:nvSpPr>
          <p:spPr>
            <a:xfrm>
              <a:off x="4878850" y="3991475"/>
              <a:ext cx="7825" cy="6550"/>
            </a:xfrm>
            <a:custGeom>
              <a:avLst/>
              <a:gdLst/>
              <a:ahLst/>
              <a:cxnLst/>
              <a:rect l="l" t="t" r="r" b="b"/>
              <a:pathLst>
                <a:path w="313" h="262" extrusionOk="0">
                  <a:moveTo>
                    <a:pt x="180" y="1"/>
                  </a:moveTo>
                  <a:cubicBezTo>
                    <a:pt x="147" y="1"/>
                    <a:pt x="112" y="13"/>
                    <a:pt x="82" y="39"/>
                  </a:cubicBezTo>
                  <a:cubicBezTo>
                    <a:pt x="0" y="121"/>
                    <a:pt x="59" y="261"/>
                    <a:pt x="176" y="261"/>
                  </a:cubicBezTo>
                  <a:cubicBezTo>
                    <a:pt x="246" y="261"/>
                    <a:pt x="304" y="203"/>
                    <a:pt x="304" y="133"/>
                  </a:cubicBezTo>
                  <a:cubicBezTo>
                    <a:pt x="312" y="53"/>
                    <a:pt x="250" y="1"/>
                    <a:pt x="180"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6" name="Google Shape;1576;p7"/>
            <p:cNvSpPr/>
            <p:nvPr/>
          </p:nvSpPr>
          <p:spPr>
            <a:xfrm>
              <a:off x="4816250" y="3829600"/>
              <a:ext cx="7050" cy="6675"/>
            </a:xfrm>
            <a:custGeom>
              <a:avLst/>
              <a:gdLst/>
              <a:ahLst/>
              <a:cxnLst/>
              <a:rect l="l" t="t" r="r" b="b"/>
              <a:pathLst>
                <a:path w="282" h="267" extrusionOk="0">
                  <a:moveTo>
                    <a:pt x="141" y="1"/>
                  </a:moveTo>
                  <a:cubicBezTo>
                    <a:pt x="106" y="1"/>
                    <a:pt x="71" y="15"/>
                    <a:pt x="47" y="44"/>
                  </a:cubicBezTo>
                  <a:cubicBezTo>
                    <a:pt x="1" y="91"/>
                    <a:pt x="1" y="173"/>
                    <a:pt x="47" y="232"/>
                  </a:cubicBezTo>
                  <a:cubicBezTo>
                    <a:pt x="71" y="255"/>
                    <a:pt x="106" y="267"/>
                    <a:pt x="141" y="267"/>
                  </a:cubicBezTo>
                  <a:cubicBezTo>
                    <a:pt x="176" y="267"/>
                    <a:pt x="211" y="255"/>
                    <a:pt x="235" y="232"/>
                  </a:cubicBezTo>
                  <a:cubicBezTo>
                    <a:pt x="281" y="173"/>
                    <a:pt x="281" y="91"/>
                    <a:pt x="235" y="44"/>
                  </a:cubicBezTo>
                  <a:cubicBezTo>
                    <a:pt x="211" y="15"/>
                    <a:pt x="176"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7" name="Google Shape;1577;p7"/>
            <p:cNvSpPr/>
            <p:nvPr/>
          </p:nvSpPr>
          <p:spPr>
            <a:xfrm>
              <a:off x="4656550" y="3760275"/>
              <a:ext cx="7050" cy="6625"/>
            </a:xfrm>
            <a:custGeom>
              <a:avLst/>
              <a:gdLst/>
              <a:ahLst/>
              <a:cxnLst/>
              <a:rect l="l" t="t" r="r" b="b"/>
              <a:pathLst>
                <a:path w="282" h="265" extrusionOk="0">
                  <a:moveTo>
                    <a:pt x="141" y="1"/>
                  </a:moveTo>
                  <a:cubicBezTo>
                    <a:pt x="80" y="1"/>
                    <a:pt x="19" y="39"/>
                    <a:pt x="13" y="115"/>
                  </a:cubicBezTo>
                  <a:cubicBezTo>
                    <a:pt x="1" y="214"/>
                    <a:pt x="71" y="264"/>
                    <a:pt x="141" y="264"/>
                  </a:cubicBezTo>
                  <a:cubicBezTo>
                    <a:pt x="212" y="264"/>
                    <a:pt x="282" y="214"/>
                    <a:pt x="270" y="115"/>
                  </a:cubicBezTo>
                  <a:cubicBezTo>
                    <a:pt x="264" y="39"/>
                    <a:pt x="203"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8" name="Google Shape;1578;p7"/>
            <p:cNvSpPr/>
            <p:nvPr/>
          </p:nvSpPr>
          <p:spPr>
            <a:xfrm>
              <a:off x="4494250" y="3823300"/>
              <a:ext cx="7025" cy="6625"/>
            </a:xfrm>
            <a:custGeom>
              <a:avLst/>
              <a:gdLst/>
              <a:ahLst/>
              <a:cxnLst/>
              <a:rect l="l" t="t" r="r" b="b"/>
              <a:pathLst>
                <a:path w="281" h="265" extrusionOk="0">
                  <a:moveTo>
                    <a:pt x="135" y="1"/>
                  </a:moveTo>
                  <a:cubicBezTo>
                    <a:pt x="65" y="1"/>
                    <a:pt x="0" y="53"/>
                    <a:pt x="0" y="133"/>
                  </a:cubicBezTo>
                  <a:cubicBezTo>
                    <a:pt x="0" y="212"/>
                    <a:pt x="65" y="264"/>
                    <a:pt x="135" y="264"/>
                  </a:cubicBezTo>
                  <a:cubicBezTo>
                    <a:pt x="169" y="264"/>
                    <a:pt x="204" y="253"/>
                    <a:pt x="234" y="226"/>
                  </a:cubicBezTo>
                  <a:cubicBezTo>
                    <a:pt x="281" y="168"/>
                    <a:pt x="281" y="86"/>
                    <a:pt x="234" y="39"/>
                  </a:cubicBezTo>
                  <a:cubicBezTo>
                    <a:pt x="204" y="13"/>
                    <a:pt x="169" y="1"/>
                    <a:pt x="135"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9" name="Google Shape;1579;p7"/>
            <p:cNvSpPr/>
            <p:nvPr/>
          </p:nvSpPr>
          <p:spPr>
            <a:xfrm>
              <a:off x="4424050" y="3982200"/>
              <a:ext cx="6750" cy="6525"/>
            </a:xfrm>
            <a:custGeom>
              <a:avLst/>
              <a:gdLst/>
              <a:ahLst/>
              <a:cxnLst/>
              <a:rect l="l" t="t" r="r" b="b"/>
              <a:pathLst>
                <a:path w="270" h="261" extrusionOk="0">
                  <a:moveTo>
                    <a:pt x="141" y="1"/>
                  </a:moveTo>
                  <a:cubicBezTo>
                    <a:pt x="70" y="1"/>
                    <a:pt x="0" y="59"/>
                    <a:pt x="12" y="129"/>
                  </a:cubicBezTo>
                  <a:cubicBezTo>
                    <a:pt x="6" y="217"/>
                    <a:pt x="70" y="261"/>
                    <a:pt x="136" y="261"/>
                  </a:cubicBezTo>
                  <a:cubicBezTo>
                    <a:pt x="202" y="261"/>
                    <a:pt x="269" y="217"/>
                    <a:pt x="269" y="129"/>
                  </a:cubicBezTo>
                  <a:cubicBezTo>
                    <a:pt x="269" y="59"/>
                    <a:pt x="211" y="1"/>
                    <a:pt x="14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0" name="Google Shape;1580;p7"/>
            <p:cNvSpPr/>
            <p:nvPr/>
          </p:nvSpPr>
          <p:spPr>
            <a:xfrm>
              <a:off x="4933475" y="1756875"/>
              <a:ext cx="26125" cy="20575"/>
            </a:xfrm>
            <a:custGeom>
              <a:avLst/>
              <a:gdLst/>
              <a:ahLst/>
              <a:cxnLst/>
              <a:rect l="l" t="t" r="r" b="b"/>
              <a:pathLst>
                <a:path w="1045" h="823" extrusionOk="0">
                  <a:moveTo>
                    <a:pt x="594" y="0"/>
                  </a:moveTo>
                  <a:cubicBezTo>
                    <a:pt x="490" y="0"/>
                    <a:pt x="388" y="38"/>
                    <a:pt x="307" y="113"/>
                  </a:cubicBezTo>
                  <a:cubicBezTo>
                    <a:pt x="0" y="402"/>
                    <a:pt x="271" y="823"/>
                    <a:pt x="594" y="823"/>
                  </a:cubicBezTo>
                  <a:cubicBezTo>
                    <a:pt x="690" y="823"/>
                    <a:pt x="790" y="786"/>
                    <a:pt x="880" y="698"/>
                  </a:cubicBezTo>
                  <a:cubicBezTo>
                    <a:pt x="1033" y="546"/>
                    <a:pt x="1044" y="288"/>
                    <a:pt x="892" y="124"/>
                  </a:cubicBezTo>
                  <a:cubicBezTo>
                    <a:pt x="809" y="41"/>
                    <a:pt x="701" y="0"/>
                    <a:pt x="59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1" name="Google Shape;1581;p7"/>
            <p:cNvSpPr/>
            <p:nvPr/>
          </p:nvSpPr>
          <p:spPr>
            <a:xfrm>
              <a:off x="4975950" y="1757625"/>
              <a:ext cx="22550" cy="20300"/>
            </a:xfrm>
            <a:custGeom>
              <a:avLst/>
              <a:gdLst/>
              <a:ahLst/>
              <a:cxnLst/>
              <a:rect l="l" t="t" r="r" b="b"/>
              <a:pathLst>
                <a:path w="902" h="812" extrusionOk="0">
                  <a:moveTo>
                    <a:pt x="447" y="1"/>
                  </a:moveTo>
                  <a:cubicBezTo>
                    <a:pt x="347" y="1"/>
                    <a:pt x="249" y="39"/>
                    <a:pt x="176" y="118"/>
                  </a:cubicBezTo>
                  <a:cubicBezTo>
                    <a:pt x="12" y="270"/>
                    <a:pt x="0" y="527"/>
                    <a:pt x="164" y="691"/>
                  </a:cubicBezTo>
                  <a:cubicBezTo>
                    <a:pt x="243" y="770"/>
                    <a:pt x="350" y="811"/>
                    <a:pt x="458" y="811"/>
                  </a:cubicBezTo>
                  <a:cubicBezTo>
                    <a:pt x="558" y="811"/>
                    <a:pt x="659" y="776"/>
                    <a:pt x="737" y="703"/>
                  </a:cubicBezTo>
                  <a:cubicBezTo>
                    <a:pt x="901" y="539"/>
                    <a:pt x="901" y="282"/>
                    <a:pt x="749" y="130"/>
                  </a:cubicBezTo>
                  <a:cubicBezTo>
                    <a:pt x="664" y="45"/>
                    <a:pt x="554" y="1"/>
                    <a:pt x="44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2" name="Google Shape;1582;p7"/>
            <p:cNvSpPr/>
            <p:nvPr/>
          </p:nvSpPr>
          <p:spPr>
            <a:xfrm>
              <a:off x="4977800" y="1718825"/>
              <a:ext cx="21575" cy="20400"/>
            </a:xfrm>
            <a:custGeom>
              <a:avLst/>
              <a:gdLst/>
              <a:ahLst/>
              <a:cxnLst/>
              <a:rect l="l" t="t" r="r" b="b"/>
              <a:pathLst>
                <a:path w="863" h="816" extrusionOk="0">
                  <a:moveTo>
                    <a:pt x="412" y="0"/>
                  </a:moveTo>
                  <a:cubicBezTo>
                    <a:pt x="205" y="0"/>
                    <a:pt x="8" y="154"/>
                    <a:pt x="8" y="395"/>
                  </a:cubicBezTo>
                  <a:cubicBezTo>
                    <a:pt x="0" y="644"/>
                    <a:pt x="202" y="815"/>
                    <a:pt x="416" y="815"/>
                  </a:cubicBezTo>
                  <a:cubicBezTo>
                    <a:pt x="514" y="815"/>
                    <a:pt x="614" y="780"/>
                    <a:pt x="699" y="699"/>
                  </a:cubicBezTo>
                  <a:cubicBezTo>
                    <a:pt x="851" y="547"/>
                    <a:pt x="862" y="289"/>
                    <a:pt x="710" y="126"/>
                  </a:cubicBezTo>
                  <a:cubicBezTo>
                    <a:pt x="624" y="39"/>
                    <a:pt x="517" y="0"/>
                    <a:pt x="4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3" name="Google Shape;1583;p7"/>
            <p:cNvSpPr/>
            <p:nvPr/>
          </p:nvSpPr>
          <p:spPr>
            <a:xfrm>
              <a:off x="4935575" y="1717975"/>
              <a:ext cx="27150" cy="20375"/>
            </a:xfrm>
            <a:custGeom>
              <a:avLst/>
              <a:gdLst/>
              <a:ahLst/>
              <a:cxnLst/>
              <a:rect l="l" t="t" r="r" b="b"/>
              <a:pathLst>
                <a:path w="1086" h="815" extrusionOk="0">
                  <a:moveTo>
                    <a:pt x="544" y="0"/>
                  </a:moveTo>
                  <a:cubicBezTo>
                    <a:pt x="442" y="0"/>
                    <a:pt x="339" y="38"/>
                    <a:pt x="258" y="113"/>
                  </a:cubicBezTo>
                  <a:cubicBezTo>
                    <a:pt x="1" y="370"/>
                    <a:pt x="176" y="803"/>
                    <a:pt x="539" y="815"/>
                  </a:cubicBezTo>
                  <a:cubicBezTo>
                    <a:pt x="544" y="815"/>
                    <a:pt x="548" y="815"/>
                    <a:pt x="553" y="815"/>
                  </a:cubicBezTo>
                  <a:cubicBezTo>
                    <a:pt x="895" y="815"/>
                    <a:pt x="1086" y="390"/>
                    <a:pt x="832" y="124"/>
                  </a:cubicBezTo>
                  <a:cubicBezTo>
                    <a:pt x="754" y="41"/>
                    <a:pt x="649" y="0"/>
                    <a:pt x="54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4" name="Google Shape;1584;p7"/>
            <p:cNvSpPr/>
            <p:nvPr/>
          </p:nvSpPr>
          <p:spPr>
            <a:xfrm>
              <a:off x="4932425" y="1787150"/>
              <a:ext cx="27175" cy="22275"/>
            </a:xfrm>
            <a:custGeom>
              <a:avLst/>
              <a:gdLst/>
              <a:ahLst/>
              <a:cxnLst/>
              <a:rect l="l" t="t" r="r" b="b"/>
              <a:pathLst>
                <a:path w="1087" h="891" extrusionOk="0">
                  <a:moveTo>
                    <a:pt x="541" y="1"/>
                  </a:moveTo>
                  <a:cubicBezTo>
                    <a:pt x="368" y="1"/>
                    <a:pt x="208" y="97"/>
                    <a:pt x="139" y="271"/>
                  </a:cubicBezTo>
                  <a:cubicBezTo>
                    <a:pt x="1" y="576"/>
                    <a:pt x="237" y="890"/>
                    <a:pt x="538" y="890"/>
                  </a:cubicBezTo>
                  <a:cubicBezTo>
                    <a:pt x="595" y="890"/>
                    <a:pt x="653" y="879"/>
                    <a:pt x="712" y="855"/>
                  </a:cubicBezTo>
                  <a:cubicBezTo>
                    <a:pt x="1075" y="715"/>
                    <a:pt x="1086" y="189"/>
                    <a:pt x="724" y="37"/>
                  </a:cubicBezTo>
                  <a:cubicBezTo>
                    <a:pt x="663" y="12"/>
                    <a:pt x="601" y="1"/>
                    <a:pt x="54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5" name="Google Shape;1585;p7"/>
            <p:cNvSpPr/>
            <p:nvPr/>
          </p:nvSpPr>
          <p:spPr>
            <a:xfrm>
              <a:off x="4975350" y="1787775"/>
              <a:ext cx="26600" cy="22050"/>
            </a:xfrm>
            <a:custGeom>
              <a:avLst/>
              <a:gdLst/>
              <a:ahLst/>
              <a:cxnLst/>
              <a:rect l="l" t="t" r="r" b="b"/>
              <a:pathLst>
                <a:path w="1064" h="882" extrusionOk="0">
                  <a:moveTo>
                    <a:pt x="526" y="1"/>
                  </a:moveTo>
                  <a:cubicBezTo>
                    <a:pt x="468" y="1"/>
                    <a:pt x="410" y="12"/>
                    <a:pt x="352" y="35"/>
                  </a:cubicBezTo>
                  <a:cubicBezTo>
                    <a:pt x="118" y="117"/>
                    <a:pt x="1" y="386"/>
                    <a:pt x="95" y="620"/>
                  </a:cubicBezTo>
                  <a:lnTo>
                    <a:pt x="106" y="608"/>
                  </a:lnTo>
                  <a:cubicBezTo>
                    <a:pt x="187" y="800"/>
                    <a:pt x="345" y="881"/>
                    <a:pt x="504" y="881"/>
                  </a:cubicBezTo>
                  <a:cubicBezTo>
                    <a:pt x="782" y="881"/>
                    <a:pt x="1064" y="631"/>
                    <a:pt x="937" y="281"/>
                  </a:cubicBezTo>
                  <a:cubicBezTo>
                    <a:pt x="866" y="104"/>
                    <a:pt x="703" y="1"/>
                    <a:pt x="52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6" name="Google Shape;1586;p7"/>
            <p:cNvSpPr/>
            <p:nvPr/>
          </p:nvSpPr>
          <p:spPr>
            <a:xfrm>
              <a:off x="5005775" y="1758775"/>
              <a:ext cx="26350" cy="22425"/>
            </a:xfrm>
            <a:custGeom>
              <a:avLst/>
              <a:gdLst/>
              <a:ahLst/>
              <a:cxnLst/>
              <a:rect l="l" t="t" r="r" b="b"/>
              <a:pathLst>
                <a:path w="1054" h="897" extrusionOk="0">
                  <a:moveTo>
                    <a:pt x="517" y="0"/>
                  </a:moveTo>
                  <a:cubicBezTo>
                    <a:pt x="349" y="0"/>
                    <a:pt x="181" y="91"/>
                    <a:pt x="106" y="271"/>
                  </a:cubicBezTo>
                  <a:cubicBezTo>
                    <a:pt x="1" y="493"/>
                    <a:pt x="106" y="762"/>
                    <a:pt x="340" y="856"/>
                  </a:cubicBezTo>
                  <a:cubicBezTo>
                    <a:pt x="401" y="883"/>
                    <a:pt x="463" y="896"/>
                    <a:pt x="523" y="896"/>
                  </a:cubicBezTo>
                  <a:cubicBezTo>
                    <a:pt x="815" y="896"/>
                    <a:pt x="1053" y="593"/>
                    <a:pt x="937" y="282"/>
                  </a:cubicBezTo>
                  <a:cubicBezTo>
                    <a:pt x="860" y="94"/>
                    <a:pt x="688" y="0"/>
                    <a:pt x="5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7" name="Google Shape;1587;p7"/>
            <p:cNvSpPr/>
            <p:nvPr/>
          </p:nvSpPr>
          <p:spPr>
            <a:xfrm>
              <a:off x="5006125" y="1716800"/>
              <a:ext cx="26300" cy="22400"/>
            </a:xfrm>
            <a:custGeom>
              <a:avLst/>
              <a:gdLst/>
              <a:ahLst/>
              <a:cxnLst/>
              <a:rect l="l" t="t" r="r" b="b"/>
              <a:pathLst>
                <a:path w="1052" h="896" extrusionOk="0">
                  <a:moveTo>
                    <a:pt x="545" y="0"/>
                  </a:moveTo>
                  <a:cubicBezTo>
                    <a:pt x="382" y="0"/>
                    <a:pt x="219" y="88"/>
                    <a:pt x="139" y="265"/>
                  </a:cubicBezTo>
                  <a:cubicBezTo>
                    <a:pt x="0" y="572"/>
                    <a:pt x="239" y="896"/>
                    <a:pt x="542" y="896"/>
                  </a:cubicBezTo>
                  <a:cubicBezTo>
                    <a:pt x="597" y="896"/>
                    <a:pt x="655" y="885"/>
                    <a:pt x="712" y="862"/>
                  </a:cubicBezTo>
                  <a:cubicBezTo>
                    <a:pt x="934" y="780"/>
                    <a:pt x="1051" y="522"/>
                    <a:pt x="958" y="288"/>
                  </a:cubicBezTo>
                  <a:cubicBezTo>
                    <a:pt x="886" y="97"/>
                    <a:pt x="716" y="0"/>
                    <a:pt x="54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8" name="Google Shape;1588;p7"/>
            <p:cNvSpPr/>
            <p:nvPr/>
          </p:nvSpPr>
          <p:spPr>
            <a:xfrm>
              <a:off x="4976825" y="1686425"/>
              <a:ext cx="26050" cy="22550"/>
            </a:xfrm>
            <a:custGeom>
              <a:avLst/>
              <a:gdLst/>
              <a:ahLst/>
              <a:cxnLst/>
              <a:rect l="l" t="t" r="r" b="b"/>
              <a:pathLst>
                <a:path w="1042" h="902" extrusionOk="0">
                  <a:moveTo>
                    <a:pt x="538" y="1"/>
                  </a:moveTo>
                  <a:cubicBezTo>
                    <a:pt x="239" y="1"/>
                    <a:pt x="1" y="303"/>
                    <a:pt x="117" y="614"/>
                  </a:cubicBezTo>
                  <a:cubicBezTo>
                    <a:pt x="195" y="804"/>
                    <a:pt x="368" y="901"/>
                    <a:pt x="541" y="901"/>
                  </a:cubicBezTo>
                  <a:cubicBezTo>
                    <a:pt x="708" y="901"/>
                    <a:pt x="873" y="810"/>
                    <a:pt x="948" y="626"/>
                  </a:cubicBezTo>
                  <a:cubicBezTo>
                    <a:pt x="1042" y="404"/>
                    <a:pt x="948" y="146"/>
                    <a:pt x="726" y="41"/>
                  </a:cubicBezTo>
                  <a:cubicBezTo>
                    <a:pt x="662" y="13"/>
                    <a:pt x="599" y="1"/>
                    <a:pt x="538"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9" name="Google Shape;1589;p7"/>
            <p:cNvSpPr/>
            <p:nvPr/>
          </p:nvSpPr>
          <p:spPr>
            <a:xfrm>
              <a:off x="4934700" y="1685750"/>
              <a:ext cx="26925" cy="22325"/>
            </a:xfrm>
            <a:custGeom>
              <a:avLst/>
              <a:gdLst/>
              <a:ahLst/>
              <a:cxnLst/>
              <a:rect l="l" t="t" r="r" b="b"/>
              <a:pathLst>
                <a:path w="1077" h="893" extrusionOk="0">
                  <a:moveTo>
                    <a:pt x="536" y="1"/>
                  </a:moveTo>
                  <a:cubicBezTo>
                    <a:pt x="482" y="1"/>
                    <a:pt x="427" y="11"/>
                    <a:pt x="375" y="33"/>
                  </a:cubicBezTo>
                  <a:cubicBezTo>
                    <a:pt x="1" y="185"/>
                    <a:pt x="1" y="700"/>
                    <a:pt x="363" y="852"/>
                  </a:cubicBezTo>
                  <a:cubicBezTo>
                    <a:pt x="425" y="880"/>
                    <a:pt x="487" y="892"/>
                    <a:pt x="547" y="892"/>
                  </a:cubicBezTo>
                  <a:cubicBezTo>
                    <a:pt x="839" y="892"/>
                    <a:pt x="1077" y="591"/>
                    <a:pt x="960" y="290"/>
                  </a:cubicBezTo>
                  <a:cubicBezTo>
                    <a:pt x="888" y="111"/>
                    <a:pt x="714" y="1"/>
                    <a:pt x="53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0" name="Google Shape;1590;p7"/>
            <p:cNvSpPr/>
            <p:nvPr/>
          </p:nvSpPr>
          <p:spPr>
            <a:xfrm>
              <a:off x="4904275" y="1714775"/>
              <a:ext cx="26650" cy="22025"/>
            </a:xfrm>
            <a:custGeom>
              <a:avLst/>
              <a:gdLst/>
              <a:ahLst/>
              <a:cxnLst/>
              <a:rect l="l" t="t" r="r" b="b"/>
              <a:pathLst>
                <a:path w="1066" h="881" extrusionOk="0">
                  <a:moveTo>
                    <a:pt x="532" y="1"/>
                  </a:moveTo>
                  <a:cubicBezTo>
                    <a:pt x="362" y="1"/>
                    <a:pt x="199" y="101"/>
                    <a:pt x="130" y="264"/>
                  </a:cubicBezTo>
                  <a:cubicBezTo>
                    <a:pt x="1" y="572"/>
                    <a:pt x="234" y="880"/>
                    <a:pt x="530" y="880"/>
                  </a:cubicBezTo>
                  <a:cubicBezTo>
                    <a:pt x="582" y="880"/>
                    <a:pt x="637" y="870"/>
                    <a:pt x="691" y="849"/>
                  </a:cubicBezTo>
                  <a:cubicBezTo>
                    <a:pt x="1054" y="709"/>
                    <a:pt x="1066" y="194"/>
                    <a:pt x="715" y="42"/>
                  </a:cubicBezTo>
                  <a:cubicBezTo>
                    <a:pt x="656" y="14"/>
                    <a:pt x="593" y="1"/>
                    <a:pt x="532"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1" name="Google Shape;1591;p7"/>
            <p:cNvSpPr/>
            <p:nvPr/>
          </p:nvSpPr>
          <p:spPr>
            <a:xfrm>
              <a:off x="4904300" y="1756775"/>
              <a:ext cx="26025" cy="22375"/>
            </a:xfrm>
            <a:custGeom>
              <a:avLst/>
              <a:gdLst/>
              <a:ahLst/>
              <a:cxnLst/>
              <a:rect l="l" t="t" r="r" b="b"/>
              <a:pathLst>
                <a:path w="1041" h="895" extrusionOk="0">
                  <a:moveTo>
                    <a:pt x="512" y="0"/>
                  </a:moveTo>
                  <a:cubicBezTo>
                    <a:pt x="456" y="0"/>
                    <a:pt x="398" y="11"/>
                    <a:pt x="339" y="35"/>
                  </a:cubicBezTo>
                  <a:cubicBezTo>
                    <a:pt x="117" y="117"/>
                    <a:pt x="0" y="374"/>
                    <a:pt x="82" y="608"/>
                  </a:cubicBezTo>
                  <a:cubicBezTo>
                    <a:pt x="159" y="798"/>
                    <a:pt x="330" y="895"/>
                    <a:pt x="501" y="895"/>
                  </a:cubicBezTo>
                  <a:cubicBezTo>
                    <a:pt x="666" y="895"/>
                    <a:pt x="832" y="804"/>
                    <a:pt x="913" y="620"/>
                  </a:cubicBezTo>
                  <a:cubicBezTo>
                    <a:pt x="1041" y="314"/>
                    <a:pt x="812" y="0"/>
                    <a:pt x="51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2" name="Google Shape;1592;p7"/>
            <p:cNvSpPr/>
            <p:nvPr/>
          </p:nvSpPr>
          <p:spPr>
            <a:xfrm>
              <a:off x="4900150" y="1799425"/>
              <a:ext cx="14700" cy="11525"/>
            </a:xfrm>
            <a:custGeom>
              <a:avLst/>
              <a:gdLst/>
              <a:ahLst/>
              <a:cxnLst/>
              <a:rect l="l" t="t" r="r" b="b"/>
              <a:pathLst>
                <a:path w="588" h="461" extrusionOk="0">
                  <a:moveTo>
                    <a:pt x="334" y="0"/>
                  </a:moveTo>
                  <a:cubicBezTo>
                    <a:pt x="279" y="0"/>
                    <a:pt x="223" y="21"/>
                    <a:pt x="178" y="60"/>
                  </a:cubicBezTo>
                  <a:lnTo>
                    <a:pt x="190" y="60"/>
                  </a:lnTo>
                  <a:cubicBezTo>
                    <a:pt x="0" y="222"/>
                    <a:pt x="158" y="461"/>
                    <a:pt x="336" y="461"/>
                  </a:cubicBezTo>
                  <a:cubicBezTo>
                    <a:pt x="390" y="461"/>
                    <a:pt x="445" y="439"/>
                    <a:pt x="494" y="388"/>
                  </a:cubicBezTo>
                  <a:cubicBezTo>
                    <a:pt x="587" y="294"/>
                    <a:pt x="587" y="154"/>
                    <a:pt x="494" y="72"/>
                  </a:cubicBezTo>
                  <a:cubicBezTo>
                    <a:pt x="451" y="24"/>
                    <a:pt x="393" y="0"/>
                    <a:pt x="334"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3" name="Google Shape;1593;p7"/>
            <p:cNvSpPr/>
            <p:nvPr/>
          </p:nvSpPr>
          <p:spPr>
            <a:xfrm>
              <a:off x="4960750" y="1824550"/>
              <a:ext cx="13375" cy="11200"/>
            </a:xfrm>
            <a:custGeom>
              <a:avLst/>
              <a:gdLst/>
              <a:ahLst/>
              <a:cxnLst/>
              <a:rect l="l" t="t" r="r" b="b"/>
              <a:pathLst>
                <a:path w="535" h="448" extrusionOk="0">
                  <a:moveTo>
                    <a:pt x="237" y="1"/>
                  </a:moveTo>
                  <a:cubicBezTo>
                    <a:pt x="122" y="1"/>
                    <a:pt x="12" y="92"/>
                    <a:pt x="12" y="225"/>
                  </a:cubicBezTo>
                  <a:cubicBezTo>
                    <a:pt x="0" y="342"/>
                    <a:pt x="105" y="447"/>
                    <a:pt x="222" y="447"/>
                  </a:cubicBezTo>
                  <a:cubicBezTo>
                    <a:pt x="227" y="448"/>
                    <a:pt x="231" y="448"/>
                    <a:pt x="236" y="448"/>
                  </a:cubicBezTo>
                  <a:cubicBezTo>
                    <a:pt x="426" y="448"/>
                    <a:pt x="535" y="210"/>
                    <a:pt x="398" y="73"/>
                  </a:cubicBezTo>
                  <a:cubicBezTo>
                    <a:pt x="351" y="23"/>
                    <a:pt x="29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4" name="Google Shape;1594;p7"/>
            <p:cNvSpPr/>
            <p:nvPr/>
          </p:nvSpPr>
          <p:spPr>
            <a:xfrm>
              <a:off x="5019225" y="1801650"/>
              <a:ext cx="11725" cy="11200"/>
            </a:xfrm>
            <a:custGeom>
              <a:avLst/>
              <a:gdLst/>
              <a:ahLst/>
              <a:cxnLst/>
              <a:rect l="l" t="t" r="r" b="b"/>
              <a:pathLst>
                <a:path w="469" h="448" extrusionOk="0">
                  <a:moveTo>
                    <a:pt x="237" y="1"/>
                  </a:moveTo>
                  <a:cubicBezTo>
                    <a:pt x="182" y="1"/>
                    <a:pt x="127" y="20"/>
                    <a:pt x="83" y="65"/>
                  </a:cubicBezTo>
                  <a:cubicBezTo>
                    <a:pt x="1" y="158"/>
                    <a:pt x="1" y="299"/>
                    <a:pt x="83" y="381"/>
                  </a:cubicBezTo>
                  <a:cubicBezTo>
                    <a:pt x="129" y="427"/>
                    <a:pt x="187" y="448"/>
                    <a:pt x="243" y="448"/>
                  </a:cubicBezTo>
                  <a:cubicBezTo>
                    <a:pt x="359" y="448"/>
                    <a:pt x="469" y="362"/>
                    <a:pt x="469" y="229"/>
                  </a:cubicBezTo>
                  <a:cubicBezTo>
                    <a:pt x="469" y="93"/>
                    <a:pt x="354" y="1"/>
                    <a:pt x="23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5" name="Google Shape;1595;p7"/>
            <p:cNvSpPr/>
            <p:nvPr/>
          </p:nvSpPr>
          <p:spPr>
            <a:xfrm>
              <a:off x="5043225" y="1744025"/>
              <a:ext cx="13375" cy="11300"/>
            </a:xfrm>
            <a:custGeom>
              <a:avLst/>
              <a:gdLst/>
              <a:ahLst/>
              <a:cxnLst/>
              <a:rect l="l" t="t" r="r" b="b"/>
              <a:pathLst>
                <a:path w="535" h="452" extrusionOk="0">
                  <a:moveTo>
                    <a:pt x="306" y="1"/>
                  </a:moveTo>
                  <a:cubicBezTo>
                    <a:pt x="252" y="1"/>
                    <a:pt x="197" y="21"/>
                    <a:pt x="152" y="65"/>
                  </a:cubicBezTo>
                  <a:cubicBezTo>
                    <a:pt x="0" y="206"/>
                    <a:pt x="105" y="440"/>
                    <a:pt x="304" y="451"/>
                  </a:cubicBezTo>
                  <a:cubicBezTo>
                    <a:pt x="421" y="451"/>
                    <a:pt x="527" y="358"/>
                    <a:pt x="527" y="229"/>
                  </a:cubicBezTo>
                  <a:cubicBezTo>
                    <a:pt x="535" y="93"/>
                    <a:pt x="422" y="1"/>
                    <a:pt x="3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6" name="Google Shape;1596;p7"/>
            <p:cNvSpPr/>
            <p:nvPr/>
          </p:nvSpPr>
          <p:spPr>
            <a:xfrm>
              <a:off x="5020400" y="1685400"/>
              <a:ext cx="14950" cy="11200"/>
            </a:xfrm>
            <a:custGeom>
              <a:avLst/>
              <a:gdLst/>
              <a:ahLst/>
              <a:cxnLst/>
              <a:rect l="l" t="t" r="r" b="b"/>
              <a:pathLst>
                <a:path w="598" h="448" extrusionOk="0">
                  <a:moveTo>
                    <a:pt x="293" y="0"/>
                  </a:moveTo>
                  <a:cubicBezTo>
                    <a:pt x="94" y="0"/>
                    <a:pt x="1" y="246"/>
                    <a:pt x="141" y="386"/>
                  </a:cubicBezTo>
                  <a:cubicBezTo>
                    <a:pt x="182" y="427"/>
                    <a:pt x="238" y="448"/>
                    <a:pt x="295" y="448"/>
                  </a:cubicBezTo>
                  <a:cubicBezTo>
                    <a:pt x="352" y="448"/>
                    <a:pt x="410" y="427"/>
                    <a:pt x="457" y="386"/>
                  </a:cubicBezTo>
                  <a:cubicBezTo>
                    <a:pt x="597" y="246"/>
                    <a:pt x="492" y="0"/>
                    <a:pt x="293"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7" name="Google Shape;1597;p7"/>
            <p:cNvSpPr/>
            <p:nvPr/>
          </p:nvSpPr>
          <p:spPr>
            <a:xfrm>
              <a:off x="4964250" y="1660175"/>
              <a:ext cx="11275" cy="11100"/>
            </a:xfrm>
            <a:custGeom>
              <a:avLst/>
              <a:gdLst/>
              <a:ahLst/>
              <a:cxnLst/>
              <a:rect l="l" t="t" r="r" b="b"/>
              <a:pathLst>
                <a:path w="451" h="444" extrusionOk="0">
                  <a:moveTo>
                    <a:pt x="225" y="0"/>
                  </a:moveTo>
                  <a:cubicBezTo>
                    <a:pt x="116" y="0"/>
                    <a:pt x="6" y="70"/>
                    <a:pt x="0" y="214"/>
                  </a:cubicBezTo>
                  <a:cubicBezTo>
                    <a:pt x="0" y="367"/>
                    <a:pt x="114" y="443"/>
                    <a:pt x="226" y="443"/>
                  </a:cubicBezTo>
                  <a:cubicBezTo>
                    <a:pt x="336" y="443"/>
                    <a:pt x="445" y="370"/>
                    <a:pt x="445" y="225"/>
                  </a:cubicBezTo>
                  <a:cubicBezTo>
                    <a:pt x="451" y="76"/>
                    <a:pt x="338" y="0"/>
                    <a:pt x="22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8" name="Google Shape;1598;p7"/>
            <p:cNvSpPr/>
            <p:nvPr/>
          </p:nvSpPr>
          <p:spPr>
            <a:xfrm>
              <a:off x="4903700" y="1683050"/>
              <a:ext cx="14950" cy="11150"/>
            </a:xfrm>
            <a:custGeom>
              <a:avLst/>
              <a:gdLst/>
              <a:ahLst/>
              <a:cxnLst/>
              <a:rect l="l" t="t" r="r" b="b"/>
              <a:pathLst>
                <a:path w="598" h="446" extrusionOk="0">
                  <a:moveTo>
                    <a:pt x="295" y="1"/>
                  </a:moveTo>
                  <a:cubicBezTo>
                    <a:pt x="238" y="1"/>
                    <a:pt x="182" y="24"/>
                    <a:pt x="141" y="71"/>
                  </a:cubicBezTo>
                  <a:cubicBezTo>
                    <a:pt x="1" y="211"/>
                    <a:pt x="94" y="445"/>
                    <a:pt x="293" y="445"/>
                  </a:cubicBezTo>
                  <a:cubicBezTo>
                    <a:pt x="492" y="445"/>
                    <a:pt x="597" y="211"/>
                    <a:pt x="457" y="71"/>
                  </a:cubicBezTo>
                  <a:cubicBezTo>
                    <a:pt x="410" y="24"/>
                    <a:pt x="352" y="1"/>
                    <a:pt x="29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9" name="Google Shape;1599;p7"/>
            <p:cNvSpPr/>
            <p:nvPr/>
          </p:nvSpPr>
          <p:spPr>
            <a:xfrm>
              <a:off x="4877675" y="1740625"/>
              <a:ext cx="15825" cy="11225"/>
            </a:xfrm>
            <a:custGeom>
              <a:avLst/>
              <a:gdLst/>
              <a:ahLst/>
              <a:cxnLst/>
              <a:rect l="l" t="t" r="r" b="b"/>
              <a:pathLst>
                <a:path w="633" h="449" extrusionOk="0">
                  <a:moveTo>
                    <a:pt x="285" y="1"/>
                  </a:moveTo>
                  <a:cubicBezTo>
                    <a:pt x="7" y="1"/>
                    <a:pt x="0" y="448"/>
                    <a:pt x="295" y="448"/>
                  </a:cubicBezTo>
                  <a:cubicBezTo>
                    <a:pt x="302" y="448"/>
                    <a:pt x="309" y="447"/>
                    <a:pt x="316" y="447"/>
                  </a:cubicBezTo>
                  <a:cubicBezTo>
                    <a:pt x="327" y="448"/>
                    <a:pt x="338" y="449"/>
                    <a:pt x="348" y="449"/>
                  </a:cubicBezTo>
                  <a:cubicBezTo>
                    <a:pt x="629" y="449"/>
                    <a:pt x="633" y="2"/>
                    <a:pt x="328" y="2"/>
                  </a:cubicBezTo>
                  <a:cubicBezTo>
                    <a:pt x="324" y="2"/>
                    <a:pt x="320" y="2"/>
                    <a:pt x="316" y="2"/>
                  </a:cubicBezTo>
                  <a:cubicBezTo>
                    <a:pt x="306" y="1"/>
                    <a:pt x="295" y="1"/>
                    <a:pt x="285"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0" name="Google Shape;1600;p7"/>
            <p:cNvSpPr/>
            <p:nvPr/>
          </p:nvSpPr>
          <p:spPr>
            <a:xfrm>
              <a:off x="4913800" y="1840075"/>
              <a:ext cx="19475" cy="16525"/>
            </a:xfrm>
            <a:custGeom>
              <a:avLst/>
              <a:gdLst/>
              <a:ahLst/>
              <a:cxnLst/>
              <a:rect l="l" t="t" r="r" b="b"/>
              <a:pathLst>
                <a:path w="779" h="661" extrusionOk="0">
                  <a:moveTo>
                    <a:pt x="409" y="0"/>
                  </a:moveTo>
                  <a:cubicBezTo>
                    <a:pt x="279" y="0"/>
                    <a:pt x="153" y="77"/>
                    <a:pt x="100" y="201"/>
                  </a:cubicBezTo>
                  <a:cubicBezTo>
                    <a:pt x="0" y="461"/>
                    <a:pt x="210" y="660"/>
                    <a:pt x="420" y="660"/>
                  </a:cubicBezTo>
                  <a:cubicBezTo>
                    <a:pt x="532" y="660"/>
                    <a:pt x="643" y="604"/>
                    <a:pt x="708" y="470"/>
                  </a:cubicBezTo>
                  <a:cubicBezTo>
                    <a:pt x="778" y="294"/>
                    <a:pt x="708" y="107"/>
                    <a:pt x="533" y="25"/>
                  </a:cubicBezTo>
                  <a:cubicBezTo>
                    <a:pt x="493" y="8"/>
                    <a:pt x="450" y="0"/>
                    <a:pt x="40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1" name="Google Shape;1601;p7"/>
            <p:cNvSpPr/>
            <p:nvPr/>
          </p:nvSpPr>
          <p:spPr>
            <a:xfrm>
              <a:off x="4998075" y="1841750"/>
              <a:ext cx="20300" cy="16850"/>
            </a:xfrm>
            <a:custGeom>
              <a:avLst/>
              <a:gdLst/>
              <a:ahLst/>
              <a:cxnLst/>
              <a:rect l="l" t="t" r="r" b="b"/>
              <a:pathLst>
                <a:path w="812" h="674" extrusionOk="0">
                  <a:moveTo>
                    <a:pt x="406" y="1"/>
                  </a:moveTo>
                  <a:cubicBezTo>
                    <a:pt x="180" y="1"/>
                    <a:pt x="0" y="227"/>
                    <a:pt x="98" y="461"/>
                  </a:cubicBezTo>
                  <a:cubicBezTo>
                    <a:pt x="151" y="594"/>
                    <a:pt x="272" y="674"/>
                    <a:pt x="403" y="674"/>
                  </a:cubicBezTo>
                  <a:cubicBezTo>
                    <a:pt x="445" y="674"/>
                    <a:pt x="489" y="666"/>
                    <a:pt x="531" y="649"/>
                  </a:cubicBezTo>
                  <a:cubicBezTo>
                    <a:pt x="812" y="532"/>
                    <a:pt x="812" y="146"/>
                    <a:pt x="543" y="29"/>
                  </a:cubicBezTo>
                  <a:cubicBezTo>
                    <a:pt x="496" y="9"/>
                    <a:pt x="450" y="1"/>
                    <a:pt x="40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2" name="Google Shape;1602;p7"/>
            <p:cNvSpPr/>
            <p:nvPr/>
          </p:nvSpPr>
          <p:spPr>
            <a:xfrm>
              <a:off x="5059000" y="1783575"/>
              <a:ext cx="20350" cy="16825"/>
            </a:xfrm>
            <a:custGeom>
              <a:avLst/>
              <a:gdLst/>
              <a:ahLst/>
              <a:cxnLst/>
              <a:rect l="l" t="t" r="r" b="b"/>
              <a:pathLst>
                <a:path w="814" h="673" extrusionOk="0">
                  <a:moveTo>
                    <a:pt x="411" y="1"/>
                  </a:moveTo>
                  <a:cubicBezTo>
                    <a:pt x="369" y="1"/>
                    <a:pt x="325" y="9"/>
                    <a:pt x="282" y="27"/>
                  </a:cubicBezTo>
                  <a:cubicBezTo>
                    <a:pt x="1" y="133"/>
                    <a:pt x="1" y="531"/>
                    <a:pt x="270" y="648"/>
                  </a:cubicBezTo>
                  <a:cubicBezTo>
                    <a:pt x="310" y="665"/>
                    <a:pt x="352" y="673"/>
                    <a:pt x="394" y="673"/>
                  </a:cubicBezTo>
                  <a:cubicBezTo>
                    <a:pt x="524" y="673"/>
                    <a:pt x="653" y="596"/>
                    <a:pt x="715" y="472"/>
                  </a:cubicBezTo>
                  <a:cubicBezTo>
                    <a:pt x="813" y="245"/>
                    <a:pt x="637"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3" name="Google Shape;1603;p7"/>
            <p:cNvSpPr/>
            <p:nvPr/>
          </p:nvSpPr>
          <p:spPr>
            <a:xfrm>
              <a:off x="5060600" y="1699675"/>
              <a:ext cx="19775" cy="16725"/>
            </a:xfrm>
            <a:custGeom>
              <a:avLst/>
              <a:gdLst/>
              <a:ahLst/>
              <a:cxnLst/>
              <a:rect l="l" t="t" r="r" b="b"/>
              <a:pathLst>
                <a:path w="791" h="669" extrusionOk="0">
                  <a:moveTo>
                    <a:pt x="411" y="1"/>
                  </a:moveTo>
                  <a:cubicBezTo>
                    <a:pt x="285" y="1"/>
                    <a:pt x="159" y="68"/>
                    <a:pt x="101" y="201"/>
                  </a:cubicBezTo>
                  <a:cubicBezTo>
                    <a:pt x="1" y="431"/>
                    <a:pt x="182" y="669"/>
                    <a:pt x="411" y="669"/>
                  </a:cubicBezTo>
                  <a:cubicBezTo>
                    <a:pt x="451" y="669"/>
                    <a:pt x="492" y="661"/>
                    <a:pt x="534" y="646"/>
                  </a:cubicBezTo>
                  <a:cubicBezTo>
                    <a:pt x="709" y="576"/>
                    <a:pt x="791" y="377"/>
                    <a:pt x="721" y="213"/>
                  </a:cubicBezTo>
                  <a:cubicBezTo>
                    <a:pt x="668" y="71"/>
                    <a:pt x="540"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4" name="Google Shape;1604;p7"/>
            <p:cNvSpPr/>
            <p:nvPr/>
          </p:nvSpPr>
          <p:spPr>
            <a:xfrm>
              <a:off x="5002175" y="1639075"/>
              <a:ext cx="19725" cy="16850"/>
            </a:xfrm>
            <a:custGeom>
              <a:avLst/>
              <a:gdLst/>
              <a:ahLst/>
              <a:cxnLst/>
              <a:rect l="l" t="t" r="r" b="b"/>
              <a:pathLst>
                <a:path w="789" h="674" extrusionOk="0">
                  <a:moveTo>
                    <a:pt x="410" y="0"/>
                  </a:moveTo>
                  <a:cubicBezTo>
                    <a:pt x="188" y="0"/>
                    <a:pt x="0" y="226"/>
                    <a:pt x="98" y="461"/>
                  </a:cubicBezTo>
                  <a:cubicBezTo>
                    <a:pt x="151" y="603"/>
                    <a:pt x="279" y="673"/>
                    <a:pt x="408" y="673"/>
                  </a:cubicBezTo>
                  <a:cubicBezTo>
                    <a:pt x="533" y="673"/>
                    <a:pt x="660" y="606"/>
                    <a:pt x="718" y="473"/>
                  </a:cubicBezTo>
                  <a:cubicBezTo>
                    <a:pt x="788" y="297"/>
                    <a:pt x="706" y="110"/>
                    <a:pt x="542" y="28"/>
                  </a:cubicBezTo>
                  <a:cubicBezTo>
                    <a:pt x="498" y="9"/>
                    <a:pt x="453" y="0"/>
                    <a:pt x="41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5" name="Google Shape;1605;p7"/>
            <p:cNvSpPr/>
            <p:nvPr/>
          </p:nvSpPr>
          <p:spPr>
            <a:xfrm>
              <a:off x="4918025" y="1637375"/>
              <a:ext cx="20375" cy="16875"/>
            </a:xfrm>
            <a:custGeom>
              <a:avLst/>
              <a:gdLst/>
              <a:ahLst/>
              <a:cxnLst/>
              <a:rect l="l" t="t" r="r" b="b"/>
              <a:pathLst>
                <a:path w="815" h="675" extrusionOk="0">
                  <a:moveTo>
                    <a:pt x="411" y="1"/>
                  </a:moveTo>
                  <a:cubicBezTo>
                    <a:pt x="368" y="1"/>
                    <a:pt x="324" y="9"/>
                    <a:pt x="282" y="26"/>
                  </a:cubicBezTo>
                  <a:cubicBezTo>
                    <a:pt x="1" y="131"/>
                    <a:pt x="1" y="529"/>
                    <a:pt x="282" y="646"/>
                  </a:cubicBezTo>
                  <a:cubicBezTo>
                    <a:pt x="326" y="665"/>
                    <a:pt x="371" y="674"/>
                    <a:pt x="414" y="674"/>
                  </a:cubicBezTo>
                  <a:cubicBezTo>
                    <a:pt x="633" y="674"/>
                    <a:pt x="814" y="448"/>
                    <a:pt x="726" y="213"/>
                  </a:cubicBezTo>
                  <a:cubicBezTo>
                    <a:pt x="673" y="80"/>
                    <a:pt x="546" y="1"/>
                    <a:pt x="411"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6" name="Google Shape;1606;p7"/>
            <p:cNvSpPr/>
            <p:nvPr/>
          </p:nvSpPr>
          <p:spPr>
            <a:xfrm>
              <a:off x="4854525" y="1695275"/>
              <a:ext cx="22300" cy="16850"/>
            </a:xfrm>
            <a:custGeom>
              <a:avLst/>
              <a:gdLst/>
              <a:ahLst/>
              <a:cxnLst/>
              <a:rect l="l" t="t" r="r" b="b"/>
              <a:pathLst>
                <a:path w="892" h="674" extrusionOk="0">
                  <a:moveTo>
                    <a:pt x="491" y="0"/>
                  </a:moveTo>
                  <a:cubicBezTo>
                    <a:pt x="172" y="0"/>
                    <a:pt x="1" y="504"/>
                    <a:pt x="377" y="646"/>
                  </a:cubicBezTo>
                  <a:cubicBezTo>
                    <a:pt x="423" y="665"/>
                    <a:pt x="469" y="674"/>
                    <a:pt x="515" y="674"/>
                  </a:cubicBezTo>
                  <a:cubicBezTo>
                    <a:pt x="643" y="674"/>
                    <a:pt x="761" y="604"/>
                    <a:pt x="821" y="483"/>
                  </a:cubicBezTo>
                  <a:cubicBezTo>
                    <a:pt x="891" y="307"/>
                    <a:pt x="810" y="108"/>
                    <a:pt x="646" y="38"/>
                  </a:cubicBezTo>
                  <a:cubicBezTo>
                    <a:pt x="592" y="12"/>
                    <a:pt x="540" y="0"/>
                    <a:pt x="49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7" name="Google Shape;1607;p7"/>
            <p:cNvSpPr/>
            <p:nvPr/>
          </p:nvSpPr>
          <p:spPr>
            <a:xfrm>
              <a:off x="4856025" y="1779575"/>
              <a:ext cx="19775" cy="16725"/>
            </a:xfrm>
            <a:custGeom>
              <a:avLst/>
              <a:gdLst/>
              <a:ahLst/>
              <a:cxnLst/>
              <a:rect l="l" t="t" r="r" b="b"/>
              <a:pathLst>
                <a:path w="791" h="669" extrusionOk="0">
                  <a:moveTo>
                    <a:pt x="380" y="1"/>
                  </a:moveTo>
                  <a:cubicBezTo>
                    <a:pt x="341" y="1"/>
                    <a:pt x="300" y="8"/>
                    <a:pt x="258" y="24"/>
                  </a:cubicBezTo>
                  <a:cubicBezTo>
                    <a:pt x="83" y="94"/>
                    <a:pt x="1" y="281"/>
                    <a:pt x="71" y="457"/>
                  </a:cubicBezTo>
                  <a:cubicBezTo>
                    <a:pt x="124" y="598"/>
                    <a:pt x="249" y="669"/>
                    <a:pt x="376" y="669"/>
                  </a:cubicBezTo>
                  <a:cubicBezTo>
                    <a:pt x="501" y="669"/>
                    <a:pt x="627" y="601"/>
                    <a:pt x="691" y="468"/>
                  </a:cubicBezTo>
                  <a:cubicBezTo>
                    <a:pt x="791" y="239"/>
                    <a:pt x="610" y="1"/>
                    <a:pt x="38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8" name="Google Shape;1608;p7"/>
            <p:cNvSpPr/>
            <p:nvPr/>
          </p:nvSpPr>
          <p:spPr>
            <a:xfrm>
              <a:off x="4865675" y="1840100"/>
              <a:ext cx="7075" cy="5600"/>
            </a:xfrm>
            <a:custGeom>
              <a:avLst/>
              <a:gdLst/>
              <a:ahLst/>
              <a:cxnLst/>
              <a:rect l="l" t="t" r="r" b="b"/>
              <a:pathLst>
                <a:path w="283" h="224" extrusionOk="0">
                  <a:moveTo>
                    <a:pt x="130" y="1"/>
                  </a:moveTo>
                  <a:cubicBezTo>
                    <a:pt x="100" y="1"/>
                    <a:pt x="71" y="13"/>
                    <a:pt x="48" y="36"/>
                  </a:cubicBezTo>
                  <a:cubicBezTo>
                    <a:pt x="13" y="71"/>
                    <a:pt x="1" y="141"/>
                    <a:pt x="48" y="188"/>
                  </a:cubicBezTo>
                  <a:cubicBezTo>
                    <a:pt x="70" y="213"/>
                    <a:pt x="96" y="224"/>
                    <a:pt x="122" y="224"/>
                  </a:cubicBezTo>
                  <a:cubicBezTo>
                    <a:pt x="205" y="224"/>
                    <a:pt x="283" y="116"/>
                    <a:pt x="211" y="36"/>
                  </a:cubicBezTo>
                  <a:cubicBezTo>
                    <a:pt x="188" y="13"/>
                    <a:pt x="159" y="1"/>
                    <a:pt x="130"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9" name="Google Shape;1609;p7"/>
            <p:cNvSpPr/>
            <p:nvPr/>
          </p:nvSpPr>
          <p:spPr>
            <a:xfrm>
              <a:off x="4962500" y="1882275"/>
              <a:ext cx="6675" cy="5550"/>
            </a:xfrm>
            <a:custGeom>
              <a:avLst/>
              <a:gdLst/>
              <a:ahLst/>
              <a:cxnLst/>
              <a:rect l="l" t="t" r="r" b="b"/>
              <a:pathLst>
                <a:path w="267" h="222" extrusionOk="0">
                  <a:moveTo>
                    <a:pt x="118" y="0"/>
                  </a:moveTo>
                  <a:cubicBezTo>
                    <a:pt x="59" y="0"/>
                    <a:pt x="0" y="45"/>
                    <a:pt x="0" y="116"/>
                  </a:cubicBezTo>
                  <a:cubicBezTo>
                    <a:pt x="0" y="174"/>
                    <a:pt x="47" y="221"/>
                    <a:pt x="117" y="221"/>
                  </a:cubicBezTo>
                  <a:cubicBezTo>
                    <a:pt x="121" y="221"/>
                    <a:pt x="125" y="222"/>
                    <a:pt x="129" y="222"/>
                  </a:cubicBezTo>
                  <a:cubicBezTo>
                    <a:pt x="216" y="222"/>
                    <a:pt x="266" y="101"/>
                    <a:pt x="199" y="34"/>
                  </a:cubicBezTo>
                  <a:cubicBezTo>
                    <a:pt x="176" y="11"/>
                    <a:pt x="147"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0" name="Google Shape;1610;p7"/>
            <p:cNvSpPr/>
            <p:nvPr/>
          </p:nvSpPr>
          <p:spPr>
            <a:xfrm>
              <a:off x="5060475" y="1844025"/>
              <a:ext cx="5875" cy="5725"/>
            </a:xfrm>
            <a:custGeom>
              <a:avLst/>
              <a:gdLst/>
              <a:ahLst/>
              <a:cxnLst/>
              <a:rect l="l" t="t" r="r" b="b"/>
              <a:pathLst>
                <a:path w="235" h="229" extrusionOk="0">
                  <a:moveTo>
                    <a:pt x="120" y="0"/>
                  </a:moveTo>
                  <a:cubicBezTo>
                    <a:pt x="95" y="0"/>
                    <a:pt x="69" y="10"/>
                    <a:pt x="47" y="31"/>
                  </a:cubicBezTo>
                  <a:cubicBezTo>
                    <a:pt x="0" y="78"/>
                    <a:pt x="0" y="148"/>
                    <a:pt x="47" y="195"/>
                  </a:cubicBezTo>
                  <a:cubicBezTo>
                    <a:pt x="70" y="218"/>
                    <a:pt x="98" y="228"/>
                    <a:pt x="125" y="228"/>
                  </a:cubicBezTo>
                  <a:cubicBezTo>
                    <a:pt x="181" y="228"/>
                    <a:pt x="234" y="184"/>
                    <a:pt x="234" y="113"/>
                  </a:cubicBezTo>
                  <a:cubicBezTo>
                    <a:pt x="234" y="48"/>
                    <a:pt x="178" y="0"/>
                    <a:pt x="12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1" name="Google Shape;1611;p7"/>
            <p:cNvSpPr/>
            <p:nvPr/>
          </p:nvSpPr>
          <p:spPr>
            <a:xfrm>
              <a:off x="5102000" y="1748025"/>
              <a:ext cx="6750" cy="5550"/>
            </a:xfrm>
            <a:custGeom>
              <a:avLst/>
              <a:gdLst/>
              <a:ahLst/>
              <a:cxnLst/>
              <a:rect l="l" t="t" r="r" b="b"/>
              <a:pathLst>
                <a:path w="270" h="222" extrusionOk="0">
                  <a:moveTo>
                    <a:pt x="161" y="0"/>
                  </a:moveTo>
                  <a:cubicBezTo>
                    <a:pt x="133" y="0"/>
                    <a:pt x="106" y="11"/>
                    <a:pt x="83" y="34"/>
                  </a:cubicBezTo>
                  <a:cubicBezTo>
                    <a:pt x="1" y="104"/>
                    <a:pt x="59" y="221"/>
                    <a:pt x="153" y="221"/>
                  </a:cubicBezTo>
                  <a:cubicBezTo>
                    <a:pt x="211" y="221"/>
                    <a:pt x="270" y="174"/>
                    <a:pt x="270" y="116"/>
                  </a:cubicBezTo>
                  <a:cubicBezTo>
                    <a:pt x="270" y="45"/>
                    <a:pt x="217" y="0"/>
                    <a:pt x="161"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2" name="Google Shape;1612;p7"/>
            <p:cNvSpPr/>
            <p:nvPr/>
          </p:nvSpPr>
          <p:spPr>
            <a:xfrm>
              <a:off x="5064575" y="1650300"/>
              <a:ext cx="6150" cy="5575"/>
            </a:xfrm>
            <a:custGeom>
              <a:avLst/>
              <a:gdLst/>
              <a:ahLst/>
              <a:cxnLst/>
              <a:rect l="l" t="t" r="r" b="b"/>
              <a:pathLst>
                <a:path w="246" h="223" extrusionOk="0">
                  <a:moveTo>
                    <a:pt x="117" y="0"/>
                  </a:moveTo>
                  <a:cubicBezTo>
                    <a:pt x="88" y="0"/>
                    <a:pt x="59" y="12"/>
                    <a:pt x="35" y="35"/>
                  </a:cubicBezTo>
                  <a:cubicBezTo>
                    <a:pt x="0" y="70"/>
                    <a:pt x="0" y="141"/>
                    <a:pt x="35" y="187"/>
                  </a:cubicBezTo>
                  <a:cubicBezTo>
                    <a:pt x="59" y="211"/>
                    <a:pt x="88" y="223"/>
                    <a:pt x="117" y="223"/>
                  </a:cubicBezTo>
                  <a:cubicBezTo>
                    <a:pt x="146" y="223"/>
                    <a:pt x="176" y="211"/>
                    <a:pt x="199" y="187"/>
                  </a:cubicBezTo>
                  <a:cubicBezTo>
                    <a:pt x="246" y="141"/>
                    <a:pt x="246" y="70"/>
                    <a:pt x="199" y="35"/>
                  </a:cubicBezTo>
                  <a:cubicBezTo>
                    <a:pt x="176" y="12"/>
                    <a:pt x="146"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3" name="Google Shape;1613;p7"/>
            <p:cNvSpPr/>
            <p:nvPr/>
          </p:nvSpPr>
          <p:spPr>
            <a:xfrm>
              <a:off x="4966975" y="1608150"/>
              <a:ext cx="6950" cy="5625"/>
            </a:xfrm>
            <a:custGeom>
              <a:avLst/>
              <a:gdLst/>
              <a:ahLst/>
              <a:cxnLst/>
              <a:rect l="l" t="t" r="r" b="b"/>
              <a:pathLst>
                <a:path w="278" h="225" extrusionOk="0">
                  <a:moveTo>
                    <a:pt x="176" y="0"/>
                  </a:moveTo>
                  <a:cubicBezTo>
                    <a:pt x="171" y="0"/>
                    <a:pt x="166" y="1"/>
                    <a:pt x="161" y="2"/>
                  </a:cubicBezTo>
                  <a:cubicBezTo>
                    <a:pt x="153" y="1"/>
                    <a:pt x="147" y="0"/>
                    <a:pt x="140" y="0"/>
                  </a:cubicBezTo>
                  <a:cubicBezTo>
                    <a:pt x="0" y="0"/>
                    <a:pt x="4" y="224"/>
                    <a:pt x="150" y="224"/>
                  </a:cubicBezTo>
                  <a:cubicBezTo>
                    <a:pt x="153" y="224"/>
                    <a:pt x="157" y="224"/>
                    <a:pt x="161" y="224"/>
                  </a:cubicBezTo>
                  <a:cubicBezTo>
                    <a:pt x="219" y="224"/>
                    <a:pt x="277" y="177"/>
                    <a:pt x="277" y="107"/>
                  </a:cubicBezTo>
                  <a:cubicBezTo>
                    <a:pt x="277" y="54"/>
                    <a:pt x="229" y="0"/>
                    <a:pt x="17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4" name="Google Shape;1614;p7"/>
            <p:cNvSpPr/>
            <p:nvPr/>
          </p:nvSpPr>
          <p:spPr>
            <a:xfrm>
              <a:off x="4869775" y="1646200"/>
              <a:ext cx="6175" cy="5650"/>
            </a:xfrm>
            <a:custGeom>
              <a:avLst/>
              <a:gdLst/>
              <a:ahLst/>
              <a:cxnLst/>
              <a:rect l="l" t="t" r="r" b="b"/>
              <a:pathLst>
                <a:path w="247" h="226" extrusionOk="0">
                  <a:moveTo>
                    <a:pt x="119" y="1"/>
                  </a:moveTo>
                  <a:cubicBezTo>
                    <a:pt x="91" y="1"/>
                    <a:pt x="65" y="12"/>
                    <a:pt x="47" y="36"/>
                  </a:cubicBezTo>
                  <a:cubicBezTo>
                    <a:pt x="1" y="82"/>
                    <a:pt x="1" y="153"/>
                    <a:pt x="47" y="199"/>
                  </a:cubicBezTo>
                  <a:cubicBezTo>
                    <a:pt x="65" y="217"/>
                    <a:pt x="91" y="226"/>
                    <a:pt x="119" y="226"/>
                  </a:cubicBezTo>
                  <a:cubicBezTo>
                    <a:pt x="147" y="226"/>
                    <a:pt x="176" y="217"/>
                    <a:pt x="200" y="199"/>
                  </a:cubicBezTo>
                  <a:cubicBezTo>
                    <a:pt x="246" y="153"/>
                    <a:pt x="246" y="82"/>
                    <a:pt x="200" y="36"/>
                  </a:cubicBezTo>
                  <a:cubicBezTo>
                    <a:pt x="176" y="12"/>
                    <a:pt x="147" y="1"/>
                    <a:pt x="119"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5" name="Google Shape;1615;p7"/>
            <p:cNvSpPr/>
            <p:nvPr/>
          </p:nvSpPr>
          <p:spPr>
            <a:xfrm>
              <a:off x="4827650" y="1742425"/>
              <a:ext cx="6475" cy="5550"/>
            </a:xfrm>
            <a:custGeom>
              <a:avLst/>
              <a:gdLst/>
              <a:ahLst/>
              <a:cxnLst/>
              <a:rect l="l" t="t" r="r" b="b"/>
              <a:pathLst>
                <a:path w="259" h="222" extrusionOk="0">
                  <a:moveTo>
                    <a:pt x="118" y="0"/>
                  </a:moveTo>
                  <a:cubicBezTo>
                    <a:pt x="59" y="0"/>
                    <a:pt x="1" y="47"/>
                    <a:pt x="1" y="106"/>
                  </a:cubicBezTo>
                  <a:cubicBezTo>
                    <a:pt x="1" y="177"/>
                    <a:pt x="54" y="221"/>
                    <a:pt x="110" y="221"/>
                  </a:cubicBezTo>
                  <a:cubicBezTo>
                    <a:pt x="137" y="221"/>
                    <a:pt x="165" y="211"/>
                    <a:pt x="188" y="188"/>
                  </a:cubicBezTo>
                  <a:cubicBezTo>
                    <a:pt x="258" y="117"/>
                    <a:pt x="212" y="0"/>
                    <a:pt x="11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6" name="Google Shape;1616;p7"/>
            <p:cNvSpPr/>
            <p:nvPr/>
          </p:nvSpPr>
          <p:spPr>
            <a:xfrm>
              <a:off x="4895525" y="1893050"/>
              <a:ext cx="13125" cy="11350"/>
            </a:xfrm>
            <a:custGeom>
              <a:avLst/>
              <a:gdLst/>
              <a:ahLst/>
              <a:cxnLst/>
              <a:rect l="l" t="t" r="r" b="b"/>
              <a:pathLst>
                <a:path w="525" h="454" extrusionOk="0">
                  <a:moveTo>
                    <a:pt x="256" y="0"/>
                  </a:moveTo>
                  <a:cubicBezTo>
                    <a:pt x="173" y="0"/>
                    <a:pt x="88" y="47"/>
                    <a:pt x="47" y="141"/>
                  </a:cubicBezTo>
                  <a:cubicBezTo>
                    <a:pt x="0" y="246"/>
                    <a:pt x="47" y="387"/>
                    <a:pt x="164" y="433"/>
                  </a:cubicBezTo>
                  <a:cubicBezTo>
                    <a:pt x="195" y="447"/>
                    <a:pt x="226" y="453"/>
                    <a:pt x="256" y="453"/>
                  </a:cubicBezTo>
                  <a:cubicBezTo>
                    <a:pt x="406" y="453"/>
                    <a:pt x="525" y="297"/>
                    <a:pt x="456" y="141"/>
                  </a:cubicBezTo>
                  <a:cubicBezTo>
                    <a:pt x="421" y="47"/>
                    <a:pt x="339" y="0"/>
                    <a:pt x="256"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7" name="Google Shape;1617;p7"/>
            <p:cNvSpPr/>
            <p:nvPr/>
          </p:nvSpPr>
          <p:spPr>
            <a:xfrm>
              <a:off x="5021375" y="1895550"/>
              <a:ext cx="13375" cy="11375"/>
            </a:xfrm>
            <a:custGeom>
              <a:avLst/>
              <a:gdLst/>
              <a:ahLst/>
              <a:cxnLst/>
              <a:rect l="l" t="t" r="r" b="b"/>
              <a:pathLst>
                <a:path w="535" h="455" extrusionOk="0">
                  <a:moveTo>
                    <a:pt x="288" y="0"/>
                  </a:moveTo>
                  <a:cubicBezTo>
                    <a:pt x="146" y="0"/>
                    <a:pt x="0" y="132"/>
                    <a:pt x="67" y="310"/>
                  </a:cubicBezTo>
                  <a:cubicBezTo>
                    <a:pt x="103" y="400"/>
                    <a:pt x="187" y="455"/>
                    <a:pt x="276" y="455"/>
                  </a:cubicBezTo>
                  <a:cubicBezTo>
                    <a:pt x="304" y="455"/>
                    <a:pt x="332" y="450"/>
                    <a:pt x="359" y="439"/>
                  </a:cubicBezTo>
                  <a:cubicBezTo>
                    <a:pt x="476" y="404"/>
                    <a:pt x="535" y="263"/>
                    <a:pt x="488" y="146"/>
                  </a:cubicBezTo>
                  <a:cubicBezTo>
                    <a:pt x="450" y="44"/>
                    <a:pt x="369" y="0"/>
                    <a:pt x="28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8" name="Google Shape;1618;p7"/>
            <p:cNvSpPr/>
            <p:nvPr/>
          </p:nvSpPr>
          <p:spPr>
            <a:xfrm>
              <a:off x="5111375" y="1808500"/>
              <a:ext cx="14625" cy="11150"/>
            </a:xfrm>
            <a:custGeom>
              <a:avLst/>
              <a:gdLst/>
              <a:ahLst/>
              <a:cxnLst/>
              <a:rect l="l" t="t" r="r" b="b"/>
              <a:pathLst>
                <a:path w="585" h="446" extrusionOk="0">
                  <a:moveTo>
                    <a:pt x="319" y="0"/>
                  </a:moveTo>
                  <a:cubicBezTo>
                    <a:pt x="110" y="0"/>
                    <a:pt x="1" y="321"/>
                    <a:pt x="234" y="423"/>
                  </a:cubicBezTo>
                  <a:cubicBezTo>
                    <a:pt x="266" y="439"/>
                    <a:pt x="299" y="446"/>
                    <a:pt x="331" y="446"/>
                  </a:cubicBezTo>
                  <a:cubicBezTo>
                    <a:pt x="416" y="446"/>
                    <a:pt x="496" y="394"/>
                    <a:pt x="538" y="317"/>
                  </a:cubicBezTo>
                  <a:cubicBezTo>
                    <a:pt x="585" y="200"/>
                    <a:pt x="527" y="72"/>
                    <a:pt x="421" y="25"/>
                  </a:cubicBezTo>
                  <a:cubicBezTo>
                    <a:pt x="385" y="8"/>
                    <a:pt x="351" y="0"/>
                    <a:pt x="31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9" name="Google Shape;1619;p7"/>
            <p:cNvSpPr/>
            <p:nvPr/>
          </p:nvSpPr>
          <p:spPr>
            <a:xfrm>
              <a:off x="5115475" y="1682475"/>
              <a:ext cx="13175" cy="11225"/>
            </a:xfrm>
            <a:custGeom>
              <a:avLst/>
              <a:gdLst/>
              <a:ahLst/>
              <a:cxnLst/>
              <a:rect l="l" t="t" r="r" b="b"/>
              <a:pathLst>
                <a:path w="527" h="449" extrusionOk="0">
                  <a:moveTo>
                    <a:pt x="270" y="0"/>
                  </a:moveTo>
                  <a:cubicBezTo>
                    <a:pt x="187" y="0"/>
                    <a:pt x="105" y="47"/>
                    <a:pt x="70" y="141"/>
                  </a:cubicBezTo>
                  <a:cubicBezTo>
                    <a:pt x="0" y="290"/>
                    <a:pt x="117" y="448"/>
                    <a:pt x="269" y="448"/>
                  </a:cubicBezTo>
                  <a:cubicBezTo>
                    <a:pt x="296" y="448"/>
                    <a:pt x="323" y="443"/>
                    <a:pt x="351" y="433"/>
                  </a:cubicBezTo>
                  <a:cubicBezTo>
                    <a:pt x="468" y="386"/>
                    <a:pt x="526" y="258"/>
                    <a:pt x="480" y="141"/>
                  </a:cubicBezTo>
                  <a:cubicBezTo>
                    <a:pt x="439" y="47"/>
                    <a:pt x="354" y="0"/>
                    <a:pt x="270"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0" name="Google Shape;1620;p7"/>
            <p:cNvSpPr/>
            <p:nvPr/>
          </p:nvSpPr>
          <p:spPr>
            <a:xfrm>
              <a:off x="5027725" y="1591600"/>
              <a:ext cx="13175" cy="11225"/>
            </a:xfrm>
            <a:custGeom>
              <a:avLst/>
              <a:gdLst/>
              <a:ahLst/>
              <a:cxnLst/>
              <a:rect l="l" t="t" r="r" b="b"/>
              <a:pathLst>
                <a:path w="527" h="449" extrusionOk="0">
                  <a:moveTo>
                    <a:pt x="275" y="0"/>
                  </a:moveTo>
                  <a:cubicBezTo>
                    <a:pt x="129" y="0"/>
                    <a:pt x="0" y="157"/>
                    <a:pt x="59" y="313"/>
                  </a:cubicBezTo>
                  <a:cubicBezTo>
                    <a:pt x="100" y="402"/>
                    <a:pt x="187" y="449"/>
                    <a:pt x="273" y="449"/>
                  </a:cubicBezTo>
                  <a:cubicBezTo>
                    <a:pt x="357" y="449"/>
                    <a:pt x="439" y="405"/>
                    <a:pt x="480" y="313"/>
                  </a:cubicBezTo>
                  <a:cubicBezTo>
                    <a:pt x="527" y="207"/>
                    <a:pt x="480" y="67"/>
                    <a:pt x="363" y="20"/>
                  </a:cubicBezTo>
                  <a:cubicBezTo>
                    <a:pt x="334" y="7"/>
                    <a:pt x="304" y="0"/>
                    <a:pt x="275"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1" name="Google Shape;1621;p7"/>
            <p:cNvSpPr/>
            <p:nvPr/>
          </p:nvSpPr>
          <p:spPr>
            <a:xfrm>
              <a:off x="4901325" y="1589250"/>
              <a:ext cx="13225" cy="11175"/>
            </a:xfrm>
            <a:custGeom>
              <a:avLst/>
              <a:gdLst/>
              <a:ahLst/>
              <a:cxnLst/>
              <a:rect l="l" t="t" r="r" b="b"/>
              <a:pathLst>
                <a:path w="529" h="447" extrusionOk="0">
                  <a:moveTo>
                    <a:pt x="282" y="0"/>
                  </a:moveTo>
                  <a:cubicBezTo>
                    <a:pt x="142" y="0"/>
                    <a:pt x="1" y="129"/>
                    <a:pt x="61" y="301"/>
                  </a:cubicBezTo>
                  <a:cubicBezTo>
                    <a:pt x="96" y="391"/>
                    <a:pt x="180" y="446"/>
                    <a:pt x="270" y="446"/>
                  </a:cubicBezTo>
                  <a:cubicBezTo>
                    <a:pt x="298" y="446"/>
                    <a:pt x="326" y="441"/>
                    <a:pt x="353" y="430"/>
                  </a:cubicBezTo>
                  <a:cubicBezTo>
                    <a:pt x="470" y="383"/>
                    <a:pt x="529" y="255"/>
                    <a:pt x="482" y="138"/>
                  </a:cubicBezTo>
                  <a:cubicBezTo>
                    <a:pt x="440" y="41"/>
                    <a:pt x="361" y="0"/>
                    <a:pt x="28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2" name="Google Shape;1622;p7"/>
            <p:cNvSpPr/>
            <p:nvPr/>
          </p:nvSpPr>
          <p:spPr>
            <a:xfrm>
              <a:off x="4810125" y="1676325"/>
              <a:ext cx="13475" cy="11225"/>
            </a:xfrm>
            <a:custGeom>
              <a:avLst/>
              <a:gdLst/>
              <a:ahLst/>
              <a:cxnLst/>
              <a:rect l="l" t="t" r="r" b="b"/>
              <a:pathLst>
                <a:path w="539" h="449" extrusionOk="0">
                  <a:moveTo>
                    <a:pt x="266" y="1"/>
                  </a:moveTo>
                  <a:cubicBezTo>
                    <a:pt x="182" y="1"/>
                    <a:pt x="104" y="53"/>
                    <a:pt x="70" y="129"/>
                  </a:cubicBezTo>
                  <a:cubicBezTo>
                    <a:pt x="0" y="289"/>
                    <a:pt x="118" y="448"/>
                    <a:pt x="270" y="448"/>
                  </a:cubicBezTo>
                  <a:cubicBezTo>
                    <a:pt x="296" y="448"/>
                    <a:pt x="323" y="444"/>
                    <a:pt x="351" y="433"/>
                  </a:cubicBezTo>
                  <a:cubicBezTo>
                    <a:pt x="538" y="351"/>
                    <a:pt x="538" y="94"/>
                    <a:pt x="363" y="24"/>
                  </a:cubicBezTo>
                  <a:cubicBezTo>
                    <a:pt x="331" y="8"/>
                    <a:pt x="298" y="1"/>
                    <a:pt x="266"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3" name="Google Shape;1623;p7"/>
            <p:cNvSpPr/>
            <p:nvPr/>
          </p:nvSpPr>
          <p:spPr>
            <a:xfrm>
              <a:off x="4807775" y="1802175"/>
              <a:ext cx="13175" cy="11125"/>
            </a:xfrm>
            <a:custGeom>
              <a:avLst/>
              <a:gdLst/>
              <a:ahLst/>
              <a:cxnLst/>
              <a:rect l="l" t="t" r="r" b="b"/>
              <a:pathLst>
                <a:path w="527" h="445" extrusionOk="0">
                  <a:moveTo>
                    <a:pt x="267" y="1"/>
                  </a:moveTo>
                  <a:cubicBezTo>
                    <a:pt x="238" y="1"/>
                    <a:pt x="207" y="7"/>
                    <a:pt x="176" y="20"/>
                  </a:cubicBezTo>
                  <a:cubicBezTo>
                    <a:pt x="59" y="56"/>
                    <a:pt x="0" y="196"/>
                    <a:pt x="47" y="313"/>
                  </a:cubicBezTo>
                  <a:cubicBezTo>
                    <a:pt x="88" y="401"/>
                    <a:pt x="173" y="445"/>
                    <a:pt x="258" y="445"/>
                  </a:cubicBezTo>
                  <a:cubicBezTo>
                    <a:pt x="343" y="445"/>
                    <a:pt x="427" y="401"/>
                    <a:pt x="468" y="313"/>
                  </a:cubicBezTo>
                  <a:cubicBezTo>
                    <a:pt x="527" y="157"/>
                    <a:pt x="415" y="1"/>
                    <a:pt x="267"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4" name="Google Shape;1624;p7"/>
            <p:cNvSpPr/>
            <p:nvPr/>
          </p:nvSpPr>
          <p:spPr>
            <a:xfrm>
              <a:off x="4825900" y="1878175"/>
              <a:ext cx="5875" cy="5500"/>
            </a:xfrm>
            <a:custGeom>
              <a:avLst/>
              <a:gdLst/>
              <a:ahLst/>
              <a:cxnLst/>
              <a:rect l="l" t="t" r="r" b="b"/>
              <a:pathLst>
                <a:path w="235" h="220" extrusionOk="0">
                  <a:moveTo>
                    <a:pt x="127" y="0"/>
                  </a:moveTo>
                  <a:cubicBezTo>
                    <a:pt x="100" y="0"/>
                    <a:pt x="71" y="11"/>
                    <a:pt x="48" y="34"/>
                  </a:cubicBezTo>
                  <a:cubicBezTo>
                    <a:pt x="1" y="69"/>
                    <a:pt x="1" y="139"/>
                    <a:pt x="48" y="186"/>
                  </a:cubicBezTo>
                  <a:cubicBezTo>
                    <a:pt x="70" y="209"/>
                    <a:pt x="98" y="219"/>
                    <a:pt x="126" y="219"/>
                  </a:cubicBezTo>
                  <a:cubicBezTo>
                    <a:pt x="182" y="219"/>
                    <a:pt x="235" y="175"/>
                    <a:pt x="235" y="104"/>
                  </a:cubicBezTo>
                  <a:cubicBezTo>
                    <a:pt x="235" y="42"/>
                    <a:pt x="183" y="0"/>
                    <a:pt x="12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5" name="Google Shape;1625;p7"/>
            <p:cNvSpPr/>
            <p:nvPr/>
          </p:nvSpPr>
          <p:spPr>
            <a:xfrm>
              <a:off x="4961325" y="1937425"/>
              <a:ext cx="6175" cy="5525"/>
            </a:xfrm>
            <a:custGeom>
              <a:avLst/>
              <a:gdLst/>
              <a:ahLst/>
              <a:cxnLst/>
              <a:rect l="l" t="t" r="r" b="b"/>
              <a:pathLst>
                <a:path w="247" h="221" extrusionOk="0">
                  <a:moveTo>
                    <a:pt x="123" y="1"/>
                  </a:moveTo>
                  <a:cubicBezTo>
                    <a:pt x="71" y="1"/>
                    <a:pt x="18" y="33"/>
                    <a:pt x="12" y="97"/>
                  </a:cubicBezTo>
                  <a:cubicBezTo>
                    <a:pt x="0" y="179"/>
                    <a:pt x="62" y="220"/>
                    <a:pt x="123" y="220"/>
                  </a:cubicBezTo>
                  <a:cubicBezTo>
                    <a:pt x="185" y="220"/>
                    <a:pt x="246" y="179"/>
                    <a:pt x="234" y="97"/>
                  </a:cubicBezTo>
                  <a:cubicBezTo>
                    <a:pt x="229" y="33"/>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6" name="Google Shape;1626;p7"/>
            <p:cNvSpPr/>
            <p:nvPr/>
          </p:nvSpPr>
          <p:spPr>
            <a:xfrm>
              <a:off x="5098500" y="1883700"/>
              <a:ext cx="6450" cy="5575"/>
            </a:xfrm>
            <a:custGeom>
              <a:avLst/>
              <a:gdLst/>
              <a:ahLst/>
              <a:cxnLst/>
              <a:rect l="l" t="t" r="r" b="b"/>
              <a:pathLst>
                <a:path w="258" h="223" extrusionOk="0">
                  <a:moveTo>
                    <a:pt x="129" y="0"/>
                  </a:moveTo>
                  <a:cubicBezTo>
                    <a:pt x="100" y="0"/>
                    <a:pt x="70" y="12"/>
                    <a:pt x="47" y="35"/>
                  </a:cubicBezTo>
                  <a:cubicBezTo>
                    <a:pt x="0" y="70"/>
                    <a:pt x="0" y="152"/>
                    <a:pt x="47" y="187"/>
                  </a:cubicBezTo>
                  <a:cubicBezTo>
                    <a:pt x="70" y="211"/>
                    <a:pt x="100" y="222"/>
                    <a:pt x="129" y="222"/>
                  </a:cubicBezTo>
                  <a:cubicBezTo>
                    <a:pt x="158" y="222"/>
                    <a:pt x="187" y="211"/>
                    <a:pt x="211" y="187"/>
                  </a:cubicBezTo>
                  <a:cubicBezTo>
                    <a:pt x="258" y="152"/>
                    <a:pt x="258" y="70"/>
                    <a:pt x="211" y="35"/>
                  </a:cubicBezTo>
                  <a:cubicBezTo>
                    <a:pt x="187" y="12"/>
                    <a:pt x="158" y="0"/>
                    <a:pt x="129"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7" name="Google Shape;1627;p7"/>
            <p:cNvSpPr/>
            <p:nvPr/>
          </p:nvSpPr>
          <p:spPr>
            <a:xfrm>
              <a:off x="5157275" y="1749100"/>
              <a:ext cx="6475" cy="5625"/>
            </a:xfrm>
            <a:custGeom>
              <a:avLst/>
              <a:gdLst/>
              <a:ahLst/>
              <a:cxnLst/>
              <a:rect l="l" t="t" r="r" b="b"/>
              <a:pathLst>
                <a:path w="259" h="225" extrusionOk="0">
                  <a:moveTo>
                    <a:pt x="142" y="0"/>
                  </a:moveTo>
                  <a:cubicBezTo>
                    <a:pt x="117" y="0"/>
                    <a:pt x="92" y="9"/>
                    <a:pt x="71" y="26"/>
                  </a:cubicBezTo>
                  <a:cubicBezTo>
                    <a:pt x="1" y="96"/>
                    <a:pt x="48" y="225"/>
                    <a:pt x="153" y="225"/>
                  </a:cubicBezTo>
                  <a:cubicBezTo>
                    <a:pt x="211" y="225"/>
                    <a:pt x="258" y="178"/>
                    <a:pt x="258" y="120"/>
                  </a:cubicBezTo>
                  <a:cubicBezTo>
                    <a:pt x="258" y="46"/>
                    <a:pt x="200" y="0"/>
                    <a:pt x="142"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8" name="Google Shape;1628;p7"/>
            <p:cNvSpPr/>
            <p:nvPr/>
          </p:nvSpPr>
          <p:spPr>
            <a:xfrm>
              <a:off x="5104350" y="1612275"/>
              <a:ext cx="6150" cy="5575"/>
            </a:xfrm>
            <a:custGeom>
              <a:avLst/>
              <a:gdLst/>
              <a:ahLst/>
              <a:cxnLst/>
              <a:rect l="l" t="t" r="r" b="b"/>
              <a:pathLst>
                <a:path w="246" h="223" extrusionOk="0">
                  <a:moveTo>
                    <a:pt x="117" y="0"/>
                  </a:moveTo>
                  <a:cubicBezTo>
                    <a:pt x="88" y="0"/>
                    <a:pt x="59" y="12"/>
                    <a:pt x="35" y="36"/>
                  </a:cubicBezTo>
                  <a:cubicBezTo>
                    <a:pt x="0" y="71"/>
                    <a:pt x="0" y="141"/>
                    <a:pt x="35" y="188"/>
                  </a:cubicBezTo>
                  <a:cubicBezTo>
                    <a:pt x="59" y="211"/>
                    <a:pt x="88" y="223"/>
                    <a:pt x="117" y="223"/>
                  </a:cubicBezTo>
                  <a:cubicBezTo>
                    <a:pt x="147" y="223"/>
                    <a:pt x="176" y="211"/>
                    <a:pt x="199" y="188"/>
                  </a:cubicBezTo>
                  <a:cubicBezTo>
                    <a:pt x="246" y="141"/>
                    <a:pt x="246" y="71"/>
                    <a:pt x="199" y="36"/>
                  </a:cubicBezTo>
                  <a:cubicBezTo>
                    <a:pt x="176" y="12"/>
                    <a:pt x="147" y="0"/>
                    <a:pt x="117"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9" name="Google Shape;1629;p7"/>
            <p:cNvSpPr/>
            <p:nvPr/>
          </p:nvSpPr>
          <p:spPr>
            <a:xfrm>
              <a:off x="4969075" y="1553475"/>
              <a:ext cx="6175" cy="5750"/>
            </a:xfrm>
            <a:custGeom>
              <a:avLst/>
              <a:gdLst/>
              <a:ahLst/>
              <a:cxnLst/>
              <a:rect l="l" t="t" r="r" b="b"/>
              <a:pathLst>
                <a:path w="247" h="230" extrusionOk="0">
                  <a:moveTo>
                    <a:pt x="123" y="1"/>
                  </a:moveTo>
                  <a:cubicBezTo>
                    <a:pt x="71" y="1"/>
                    <a:pt x="18" y="36"/>
                    <a:pt x="6" y="106"/>
                  </a:cubicBezTo>
                  <a:cubicBezTo>
                    <a:pt x="0" y="188"/>
                    <a:pt x="62" y="229"/>
                    <a:pt x="123" y="229"/>
                  </a:cubicBezTo>
                  <a:cubicBezTo>
                    <a:pt x="185" y="229"/>
                    <a:pt x="246" y="188"/>
                    <a:pt x="240" y="106"/>
                  </a:cubicBezTo>
                  <a:cubicBezTo>
                    <a:pt x="229" y="36"/>
                    <a:pt x="176" y="1"/>
                    <a:pt x="12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0" name="Google Shape;1630;p7"/>
            <p:cNvSpPr/>
            <p:nvPr/>
          </p:nvSpPr>
          <p:spPr>
            <a:xfrm>
              <a:off x="4832050" y="1606750"/>
              <a:ext cx="5875" cy="5500"/>
            </a:xfrm>
            <a:custGeom>
              <a:avLst/>
              <a:gdLst/>
              <a:ahLst/>
              <a:cxnLst/>
              <a:rect l="l" t="t" r="r" b="b"/>
              <a:pathLst>
                <a:path w="235" h="220" extrusionOk="0">
                  <a:moveTo>
                    <a:pt x="108" y="0"/>
                  </a:moveTo>
                  <a:cubicBezTo>
                    <a:pt x="52" y="0"/>
                    <a:pt x="0" y="42"/>
                    <a:pt x="0" y="104"/>
                  </a:cubicBezTo>
                  <a:cubicBezTo>
                    <a:pt x="0" y="175"/>
                    <a:pt x="53" y="220"/>
                    <a:pt x="110" y="220"/>
                  </a:cubicBezTo>
                  <a:cubicBezTo>
                    <a:pt x="137" y="220"/>
                    <a:pt x="165" y="209"/>
                    <a:pt x="188" y="186"/>
                  </a:cubicBezTo>
                  <a:cubicBezTo>
                    <a:pt x="234" y="140"/>
                    <a:pt x="234" y="69"/>
                    <a:pt x="188" y="34"/>
                  </a:cubicBezTo>
                  <a:cubicBezTo>
                    <a:pt x="164" y="11"/>
                    <a:pt x="136" y="0"/>
                    <a:pt x="108" y="0"/>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1" name="Google Shape;1631;p7"/>
            <p:cNvSpPr/>
            <p:nvPr/>
          </p:nvSpPr>
          <p:spPr>
            <a:xfrm>
              <a:off x="4771800" y="1741250"/>
              <a:ext cx="7325" cy="5575"/>
            </a:xfrm>
            <a:custGeom>
              <a:avLst/>
              <a:gdLst/>
              <a:ahLst/>
              <a:cxnLst/>
              <a:rect l="l" t="t" r="r" b="b"/>
              <a:pathLst>
                <a:path w="293" h="223" extrusionOk="0">
                  <a:moveTo>
                    <a:pt x="153" y="1"/>
                  </a:moveTo>
                  <a:cubicBezTo>
                    <a:pt x="0" y="1"/>
                    <a:pt x="0" y="223"/>
                    <a:pt x="153" y="223"/>
                  </a:cubicBezTo>
                  <a:cubicBezTo>
                    <a:pt x="293" y="223"/>
                    <a:pt x="293" y="1"/>
                    <a:pt x="153" y="1"/>
                  </a:cubicBezTo>
                  <a:close/>
                </a:path>
              </a:pathLst>
            </a:custGeom>
            <a:solidFill>
              <a:srgbClr val="F1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2" name="Google Shape;1632;p7"/>
            <p:cNvSpPr/>
            <p:nvPr/>
          </p:nvSpPr>
          <p:spPr>
            <a:xfrm>
              <a:off x="4147350" y="3221875"/>
              <a:ext cx="22550" cy="20275"/>
            </a:xfrm>
            <a:custGeom>
              <a:avLst/>
              <a:gdLst/>
              <a:ahLst/>
              <a:cxnLst/>
              <a:rect l="l" t="t" r="r" b="b"/>
              <a:pathLst>
                <a:path w="902" h="811" extrusionOk="0">
                  <a:moveTo>
                    <a:pt x="450" y="0"/>
                  </a:moveTo>
                  <a:cubicBezTo>
                    <a:pt x="348" y="0"/>
                    <a:pt x="245" y="38"/>
                    <a:pt x="165" y="113"/>
                  </a:cubicBezTo>
                  <a:cubicBezTo>
                    <a:pt x="1" y="265"/>
                    <a:pt x="1" y="523"/>
                    <a:pt x="153" y="686"/>
                  </a:cubicBezTo>
                  <a:cubicBezTo>
                    <a:pt x="230" y="770"/>
                    <a:pt x="335" y="811"/>
                    <a:pt x="441" y="811"/>
                  </a:cubicBezTo>
                  <a:cubicBezTo>
                    <a:pt x="543" y="811"/>
                    <a:pt x="646" y="773"/>
                    <a:pt x="726" y="698"/>
                  </a:cubicBezTo>
                  <a:cubicBezTo>
                    <a:pt x="890" y="546"/>
                    <a:pt x="902" y="289"/>
                    <a:pt x="738" y="125"/>
                  </a:cubicBezTo>
                  <a:cubicBezTo>
                    <a:pt x="660"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3" name="Google Shape;1633;p7"/>
            <p:cNvSpPr/>
            <p:nvPr/>
          </p:nvSpPr>
          <p:spPr>
            <a:xfrm>
              <a:off x="4186250" y="3222750"/>
              <a:ext cx="22550" cy="20275"/>
            </a:xfrm>
            <a:custGeom>
              <a:avLst/>
              <a:gdLst/>
              <a:ahLst/>
              <a:cxnLst/>
              <a:rect l="l" t="t" r="r" b="b"/>
              <a:pathLst>
                <a:path w="902" h="811" extrusionOk="0">
                  <a:moveTo>
                    <a:pt x="453" y="1"/>
                  </a:moveTo>
                  <a:cubicBezTo>
                    <a:pt x="351" y="1"/>
                    <a:pt x="251" y="39"/>
                    <a:pt x="176" y="113"/>
                  </a:cubicBezTo>
                  <a:cubicBezTo>
                    <a:pt x="13" y="265"/>
                    <a:pt x="1" y="523"/>
                    <a:pt x="165" y="686"/>
                  </a:cubicBezTo>
                  <a:cubicBezTo>
                    <a:pt x="242" y="770"/>
                    <a:pt x="347" y="811"/>
                    <a:pt x="453" y="811"/>
                  </a:cubicBezTo>
                  <a:cubicBezTo>
                    <a:pt x="555" y="811"/>
                    <a:pt x="658" y="773"/>
                    <a:pt x="738" y="698"/>
                  </a:cubicBezTo>
                  <a:cubicBezTo>
                    <a:pt x="902" y="546"/>
                    <a:pt x="902" y="289"/>
                    <a:pt x="750" y="125"/>
                  </a:cubicBezTo>
                  <a:cubicBezTo>
                    <a:pt x="666" y="42"/>
                    <a:pt x="559" y="1"/>
                    <a:pt x="45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4" name="Google Shape;1634;p7"/>
            <p:cNvSpPr/>
            <p:nvPr/>
          </p:nvSpPr>
          <p:spPr>
            <a:xfrm>
              <a:off x="4188100" y="3184000"/>
              <a:ext cx="21575" cy="20400"/>
            </a:xfrm>
            <a:custGeom>
              <a:avLst/>
              <a:gdLst/>
              <a:ahLst/>
              <a:cxnLst/>
              <a:rect l="l" t="t" r="r" b="b"/>
              <a:pathLst>
                <a:path w="863" h="816" extrusionOk="0">
                  <a:moveTo>
                    <a:pt x="409" y="0"/>
                  </a:moveTo>
                  <a:cubicBezTo>
                    <a:pt x="205" y="0"/>
                    <a:pt x="9" y="159"/>
                    <a:pt x="9" y="400"/>
                  </a:cubicBezTo>
                  <a:cubicBezTo>
                    <a:pt x="1" y="649"/>
                    <a:pt x="203" y="815"/>
                    <a:pt x="413" y="815"/>
                  </a:cubicBezTo>
                  <a:cubicBezTo>
                    <a:pt x="509" y="815"/>
                    <a:pt x="607" y="781"/>
                    <a:pt x="687" y="704"/>
                  </a:cubicBezTo>
                  <a:cubicBezTo>
                    <a:pt x="851" y="540"/>
                    <a:pt x="863" y="283"/>
                    <a:pt x="699" y="131"/>
                  </a:cubicBezTo>
                  <a:cubicBezTo>
                    <a:pt x="617" y="40"/>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5" name="Google Shape;1635;p7"/>
            <p:cNvSpPr/>
            <p:nvPr/>
          </p:nvSpPr>
          <p:spPr>
            <a:xfrm>
              <a:off x="4148225" y="3183275"/>
              <a:ext cx="22275" cy="20275"/>
            </a:xfrm>
            <a:custGeom>
              <a:avLst/>
              <a:gdLst/>
              <a:ahLst/>
              <a:cxnLst/>
              <a:rect l="l" t="t" r="r" b="b"/>
              <a:pathLst>
                <a:path w="891" h="811" extrusionOk="0">
                  <a:moveTo>
                    <a:pt x="450" y="0"/>
                  </a:moveTo>
                  <a:cubicBezTo>
                    <a:pt x="348" y="0"/>
                    <a:pt x="245" y="38"/>
                    <a:pt x="165" y="113"/>
                  </a:cubicBezTo>
                  <a:cubicBezTo>
                    <a:pt x="1" y="265"/>
                    <a:pt x="1" y="522"/>
                    <a:pt x="153" y="686"/>
                  </a:cubicBezTo>
                  <a:cubicBezTo>
                    <a:pt x="231" y="770"/>
                    <a:pt x="335" y="810"/>
                    <a:pt x="441" y="810"/>
                  </a:cubicBezTo>
                  <a:cubicBezTo>
                    <a:pt x="543" y="810"/>
                    <a:pt x="646" y="772"/>
                    <a:pt x="726" y="698"/>
                  </a:cubicBezTo>
                  <a:cubicBezTo>
                    <a:pt x="890" y="546"/>
                    <a:pt x="890" y="288"/>
                    <a:pt x="738" y="125"/>
                  </a:cubicBezTo>
                  <a:cubicBezTo>
                    <a:pt x="661" y="41"/>
                    <a:pt x="556" y="0"/>
                    <a:pt x="4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6" name="Google Shape;1636;p7"/>
            <p:cNvSpPr/>
            <p:nvPr/>
          </p:nvSpPr>
          <p:spPr>
            <a:xfrm>
              <a:off x="4142700" y="3252200"/>
              <a:ext cx="27200" cy="22400"/>
            </a:xfrm>
            <a:custGeom>
              <a:avLst/>
              <a:gdLst/>
              <a:ahLst/>
              <a:cxnLst/>
              <a:rect l="l" t="t" r="r" b="b"/>
              <a:pathLst>
                <a:path w="1088" h="896" extrusionOk="0">
                  <a:moveTo>
                    <a:pt x="550" y="1"/>
                  </a:moveTo>
                  <a:cubicBezTo>
                    <a:pt x="374" y="1"/>
                    <a:pt x="210" y="102"/>
                    <a:pt x="140" y="269"/>
                  </a:cubicBezTo>
                  <a:cubicBezTo>
                    <a:pt x="0" y="578"/>
                    <a:pt x="243" y="896"/>
                    <a:pt x="543" y="896"/>
                  </a:cubicBezTo>
                  <a:cubicBezTo>
                    <a:pt x="595" y="896"/>
                    <a:pt x="648" y="886"/>
                    <a:pt x="702" y="866"/>
                  </a:cubicBezTo>
                  <a:cubicBezTo>
                    <a:pt x="1076" y="713"/>
                    <a:pt x="1088" y="199"/>
                    <a:pt x="725" y="35"/>
                  </a:cubicBezTo>
                  <a:cubicBezTo>
                    <a:pt x="667" y="12"/>
                    <a:pt x="608" y="1"/>
                    <a:pt x="55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7" name="Google Shape;1637;p7"/>
            <p:cNvSpPr/>
            <p:nvPr/>
          </p:nvSpPr>
          <p:spPr>
            <a:xfrm>
              <a:off x="4185075" y="3253025"/>
              <a:ext cx="26950" cy="22500"/>
            </a:xfrm>
            <a:custGeom>
              <a:avLst/>
              <a:gdLst/>
              <a:ahLst/>
              <a:cxnLst/>
              <a:rect l="l" t="t" r="r" b="b"/>
              <a:pathLst>
                <a:path w="1078" h="900" extrusionOk="0">
                  <a:moveTo>
                    <a:pt x="538" y="1"/>
                  </a:moveTo>
                  <a:cubicBezTo>
                    <a:pt x="243" y="1"/>
                    <a:pt x="1" y="297"/>
                    <a:pt x="118" y="610"/>
                  </a:cubicBezTo>
                  <a:cubicBezTo>
                    <a:pt x="190" y="789"/>
                    <a:pt x="357" y="900"/>
                    <a:pt x="537" y="900"/>
                  </a:cubicBezTo>
                  <a:cubicBezTo>
                    <a:pt x="592" y="900"/>
                    <a:pt x="648" y="890"/>
                    <a:pt x="703" y="868"/>
                  </a:cubicBezTo>
                  <a:cubicBezTo>
                    <a:pt x="1066" y="716"/>
                    <a:pt x="1077" y="201"/>
                    <a:pt x="715" y="37"/>
                  </a:cubicBezTo>
                  <a:cubicBezTo>
                    <a:pt x="655" y="12"/>
                    <a:pt x="595" y="1"/>
                    <a:pt x="53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8" name="Google Shape;1638;p7"/>
            <p:cNvSpPr/>
            <p:nvPr/>
          </p:nvSpPr>
          <p:spPr>
            <a:xfrm>
              <a:off x="4215225" y="3223925"/>
              <a:ext cx="27200" cy="22400"/>
            </a:xfrm>
            <a:custGeom>
              <a:avLst/>
              <a:gdLst/>
              <a:ahLst/>
              <a:cxnLst/>
              <a:rect l="l" t="t" r="r" b="b"/>
              <a:pathLst>
                <a:path w="1088" h="896" extrusionOk="0">
                  <a:moveTo>
                    <a:pt x="545" y="1"/>
                  </a:moveTo>
                  <a:cubicBezTo>
                    <a:pt x="493" y="1"/>
                    <a:pt x="440" y="10"/>
                    <a:pt x="386" y="31"/>
                  </a:cubicBezTo>
                  <a:cubicBezTo>
                    <a:pt x="12" y="183"/>
                    <a:pt x="0" y="698"/>
                    <a:pt x="363" y="862"/>
                  </a:cubicBezTo>
                  <a:cubicBezTo>
                    <a:pt x="421" y="885"/>
                    <a:pt x="480" y="896"/>
                    <a:pt x="538" y="896"/>
                  </a:cubicBezTo>
                  <a:cubicBezTo>
                    <a:pt x="714" y="896"/>
                    <a:pt x="877" y="795"/>
                    <a:pt x="948" y="628"/>
                  </a:cubicBezTo>
                  <a:cubicBezTo>
                    <a:pt x="1087" y="319"/>
                    <a:pt x="844" y="1"/>
                    <a:pt x="5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9" name="Google Shape;1639;p7"/>
            <p:cNvSpPr/>
            <p:nvPr/>
          </p:nvSpPr>
          <p:spPr>
            <a:xfrm>
              <a:off x="4216100" y="3182100"/>
              <a:ext cx="26350" cy="22300"/>
            </a:xfrm>
            <a:custGeom>
              <a:avLst/>
              <a:gdLst/>
              <a:ahLst/>
              <a:cxnLst/>
              <a:rect l="l" t="t" r="r" b="b"/>
              <a:pathLst>
                <a:path w="1054" h="892" extrusionOk="0">
                  <a:moveTo>
                    <a:pt x="547" y="0"/>
                  </a:moveTo>
                  <a:cubicBezTo>
                    <a:pt x="384" y="0"/>
                    <a:pt x="221" y="88"/>
                    <a:pt x="141" y="265"/>
                  </a:cubicBezTo>
                  <a:cubicBezTo>
                    <a:pt x="1" y="574"/>
                    <a:pt x="244" y="892"/>
                    <a:pt x="551" y="892"/>
                  </a:cubicBezTo>
                  <a:cubicBezTo>
                    <a:pt x="604" y="892"/>
                    <a:pt x="659" y="882"/>
                    <a:pt x="714" y="862"/>
                  </a:cubicBezTo>
                  <a:cubicBezTo>
                    <a:pt x="936" y="768"/>
                    <a:pt x="1053" y="511"/>
                    <a:pt x="960" y="289"/>
                  </a:cubicBezTo>
                  <a:cubicBezTo>
                    <a:pt x="888" y="97"/>
                    <a:pt x="718" y="0"/>
                    <a:pt x="54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0" name="Google Shape;1640;p7"/>
            <p:cNvSpPr/>
            <p:nvPr/>
          </p:nvSpPr>
          <p:spPr>
            <a:xfrm>
              <a:off x="4187150" y="3151725"/>
              <a:ext cx="26325" cy="22425"/>
            </a:xfrm>
            <a:custGeom>
              <a:avLst/>
              <a:gdLst/>
              <a:ahLst/>
              <a:cxnLst/>
              <a:rect l="l" t="t" r="r" b="b"/>
              <a:pathLst>
                <a:path w="1053" h="897" extrusionOk="0">
                  <a:moveTo>
                    <a:pt x="531" y="1"/>
                  </a:moveTo>
                  <a:cubicBezTo>
                    <a:pt x="239" y="1"/>
                    <a:pt x="0" y="304"/>
                    <a:pt x="117" y="614"/>
                  </a:cubicBezTo>
                  <a:cubicBezTo>
                    <a:pt x="194" y="803"/>
                    <a:pt x="362" y="897"/>
                    <a:pt x="532" y="897"/>
                  </a:cubicBezTo>
                  <a:cubicBezTo>
                    <a:pt x="699" y="897"/>
                    <a:pt x="866" y="806"/>
                    <a:pt x="948" y="626"/>
                  </a:cubicBezTo>
                  <a:cubicBezTo>
                    <a:pt x="1053" y="404"/>
                    <a:pt x="948" y="135"/>
                    <a:pt x="714" y="41"/>
                  </a:cubicBezTo>
                  <a:cubicBezTo>
                    <a:pt x="652" y="13"/>
                    <a:pt x="590" y="1"/>
                    <a:pt x="5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1" name="Google Shape;1641;p7"/>
            <p:cNvSpPr/>
            <p:nvPr/>
          </p:nvSpPr>
          <p:spPr>
            <a:xfrm>
              <a:off x="4145000" y="3151050"/>
              <a:ext cx="26375" cy="22350"/>
            </a:xfrm>
            <a:custGeom>
              <a:avLst/>
              <a:gdLst/>
              <a:ahLst/>
              <a:cxnLst/>
              <a:rect l="l" t="t" r="r" b="b"/>
              <a:pathLst>
                <a:path w="1055" h="894" extrusionOk="0">
                  <a:moveTo>
                    <a:pt x="540" y="1"/>
                  </a:moveTo>
                  <a:cubicBezTo>
                    <a:pt x="376" y="1"/>
                    <a:pt x="211" y="89"/>
                    <a:pt x="130" y="267"/>
                  </a:cubicBezTo>
                  <a:cubicBezTo>
                    <a:pt x="0" y="576"/>
                    <a:pt x="236" y="894"/>
                    <a:pt x="541" y="894"/>
                  </a:cubicBezTo>
                  <a:cubicBezTo>
                    <a:pt x="593" y="894"/>
                    <a:pt x="648" y="884"/>
                    <a:pt x="703" y="864"/>
                  </a:cubicBezTo>
                  <a:cubicBezTo>
                    <a:pt x="937" y="782"/>
                    <a:pt x="1054" y="513"/>
                    <a:pt x="949" y="279"/>
                  </a:cubicBezTo>
                  <a:cubicBezTo>
                    <a:pt x="878" y="94"/>
                    <a:pt x="710" y="1"/>
                    <a:pt x="54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2" name="Google Shape;1642;p7"/>
            <p:cNvSpPr/>
            <p:nvPr/>
          </p:nvSpPr>
          <p:spPr>
            <a:xfrm>
              <a:off x="4114375" y="3179925"/>
              <a:ext cx="27150" cy="22250"/>
            </a:xfrm>
            <a:custGeom>
              <a:avLst/>
              <a:gdLst/>
              <a:ahLst/>
              <a:cxnLst/>
              <a:rect l="l" t="t" r="r" b="b"/>
              <a:pathLst>
                <a:path w="1086" h="890" extrusionOk="0">
                  <a:moveTo>
                    <a:pt x="545" y="0"/>
                  </a:moveTo>
                  <a:cubicBezTo>
                    <a:pt x="374" y="0"/>
                    <a:pt x="208" y="97"/>
                    <a:pt x="138" y="270"/>
                  </a:cubicBezTo>
                  <a:cubicBezTo>
                    <a:pt x="0" y="576"/>
                    <a:pt x="236" y="890"/>
                    <a:pt x="538" y="890"/>
                  </a:cubicBezTo>
                  <a:cubicBezTo>
                    <a:pt x="594" y="890"/>
                    <a:pt x="653" y="879"/>
                    <a:pt x="712" y="855"/>
                  </a:cubicBezTo>
                  <a:cubicBezTo>
                    <a:pt x="1074" y="715"/>
                    <a:pt x="1086" y="188"/>
                    <a:pt x="723" y="36"/>
                  </a:cubicBezTo>
                  <a:cubicBezTo>
                    <a:pt x="666" y="12"/>
                    <a:pt x="605" y="0"/>
                    <a:pt x="5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3" name="Google Shape;1643;p7"/>
            <p:cNvSpPr/>
            <p:nvPr/>
          </p:nvSpPr>
          <p:spPr>
            <a:xfrm>
              <a:off x="4114600" y="3221900"/>
              <a:ext cx="26075" cy="22350"/>
            </a:xfrm>
            <a:custGeom>
              <a:avLst/>
              <a:gdLst/>
              <a:ahLst/>
              <a:cxnLst/>
              <a:rect l="l" t="t" r="r" b="b"/>
              <a:pathLst>
                <a:path w="1043" h="894" extrusionOk="0">
                  <a:moveTo>
                    <a:pt x="499" y="0"/>
                  </a:moveTo>
                  <a:cubicBezTo>
                    <a:pt x="447" y="0"/>
                    <a:pt x="393" y="10"/>
                    <a:pt x="340" y="30"/>
                  </a:cubicBezTo>
                  <a:cubicBezTo>
                    <a:pt x="106" y="124"/>
                    <a:pt x="1" y="381"/>
                    <a:pt x="82" y="615"/>
                  </a:cubicBezTo>
                  <a:cubicBezTo>
                    <a:pt x="154" y="799"/>
                    <a:pt x="325" y="893"/>
                    <a:pt x="497" y="893"/>
                  </a:cubicBezTo>
                  <a:cubicBezTo>
                    <a:pt x="664" y="893"/>
                    <a:pt x="833" y="805"/>
                    <a:pt x="913" y="627"/>
                  </a:cubicBezTo>
                  <a:cubicBezTo>
                    <a:pt x="1043" y="318"/>
                    <a:pt x="798" y="0"/>
                    <a:pt x="49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4" name="Google Shape;1644;p7"/>
            <p:cNvSpPr/>
            <p:nvPr/>
          </p:nvSpPr>
          <p:spPr>
            <a:xfrm>
              <a:off x="4112850" y="3264475"/>
              <a:ext cx="12300" cy="11200"/>
            </a:xfrm>
            <a:custGeom>
              <a:avLst/>
              <a:gdLst/>
              <a:ahLst/>
              <a:cxnLst/>
              <a:rect l="l" t="t" r="r" b="b"/>
              <a:pathLst>
                <a:path w="492" h="448" extrusionOk="0">
                  <a:moveTo>
                    <a:pt x="245" y="0"/>
                  </a:moveTo>
                  <a:cubicBezTo>
                    <a:pt x="188" y="0"/>
                    <a:pt x="129" y="24"/>
                    <a:pt x="82" y="70"/>
                  </a:cubicBezTo>
                  <a:cubicBezTo>
                    <a:pt x="0" y="152"/>
                    <a:pt x="0" y="293"/>
                    <a:pt x="82" y="386"/>
                  </a:cubicBezTo>
                  <a:cubicBezTo>
                    <a:pt x="129" y="427"/>
                    <a:pt x="188" y="448"/>
                    <a:pt x="245" y="448"/>
                  </a:cubicBezTo>
                  <a:cubicBezTo>
                    <a:pt x="302" y="448"/>
                    <a:pt x="357" y="427"/>
                    <a:pt x="398" y="386"/>
                  </a:cubicBezTo>
                  <a:cubicBezTo>
                    <a:pt x="492" y="293"/>
                    <a:pt x="492" y="152"/>
                    <a:pt x="398" y="70"/>
                  </a:cubicBezTo>
                  <a:cubicBezTo>
                    <a:pt x="357" y="24"/>
                    <a:pt x="302" y="0"/>
                    <a:pt x="24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5" name="Google Shape;1645;p7"/>
            <p:cNvSpPr/>
            <p:nvPr/>
          </p:nvSpPr>
          <p:spPr>
            <a:xfrm>
              <a:off x="4171050" y="3289875"/>
              <a:ext cx="11275" cy="11175"/>
            </a:xfrm>
            <a:custGeom>
              <a:avLst/>
              <a:gdLst/>
              <a:ahLst/>
              <a:cxnLst/>
              <a:rect l="l" t="t" r="r" b="b"/>
              <a:pathLst>
                <a:path w="451" h="447" extrusionOk="0">
                  <a:moveTo>
                    <a:pt x="228" y="1"/>
                  </a:moveTo>
                  <a:cubicBezTo>
                    <a:pt x="118" y="1"/>
                    <a:pt x="6" y="74"/>
                    <a:pt x="1" y="224"/>
                  </a:cubicBezTo>
                  <a:cubicBezTo>
                    <a:pt x="1" y="341"/>
                    <a:pt x="94" y="447"/>
                    <a:pt x="223" y="447"/>
                  </a:cubicBezTo>
                  <a:cubicBezTo>
                    <a:pt x="351" y="447"/>
                    <a:pt x="445" y="353"/>
                    <a:pt x="445" y="224"/>
                  </a:cubicBezTo>
                  <a:cubicBezTo>
                    <a:pt x="451" y="77"/>
                    <a:pt x="341" y="1"/>
                    <a:pt x="2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6" name="Google Shape;1646;p7"/>
            <p:cNvSpPr/>
            <p:nvPr/>
          </p:nvSpPr>
          <p:spPr>
            <a:xfrm>
              <a:off x="4229550" y="3266800"/>
              <a:ext cx="13550" cy="11050"/>
            </a:xfrm>
            <a:custGeom>
              <a:avLst/>
              <a:gdLst/>
              <a:ahLst/>
              <a:cxnLst/>
              <a:rect l="l" t="t" r="r" b="b"/>
              <a:pathLst>
                <a:path w="542" h="442" extrusionOk="0">
                  <a:moveTo>
                    <a:pt x="245" y="1"/>
                  </a:moveTo>
                  <a:cubicBezTo>
                    <a:pt x="188" y="1"/>
                    <a:pt x="129" y="24"/>
                    <a:pt x="82" y="71"/>
                  </a:cubicBezTo>
                  <a:cubicBezTo>
                    <a:pt x="0" y="153"/>
                    <a:pt x="0" y="293"/>
                    <a:pt x="82" y="387"/>
                  </a:cubicBezTo>
                  <a:lnTo>
                    <a:pt x="82" y="375"/>
                  </a:lnTo>
                  <a:cubicBezTo>
                    <a:pt x="129" y="422"/>
                    <a:pt x="181" y="441"/>
                    <a:pt x="232" y="441"/>
                  </a:cubicBezTo>
                  <a:cubicBezTo>
                    <a:pt x="397" y="441"/>
                    <a:pt x="541" y="232"/>
                    <a:pt x="398" y="71"/>
                  </a:cubicBezTo>
                  <a:cubicBezTo>
                    <a:pt x="357" y="24"/>
                    <a:pt x="302" y="1"/>
                    <a:pt x="24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7" name="Google Shape;1647;p7"/>
            <p:cNvSpPr/>
            <p:nvPr/>
          </p:nvSpPr>
          <p:spPr>
            <a:xfrm>
              <a:off x="4253525" y="3209250"/>
              <a:ext cx="13200" cy="11100"/>
            </a:xfrm>
            <a:custGeom>
              <a:avLst/>
              <a:gdLst/>
              <a:ahLst/>
              <a:cxnLst/>
              <a:rect l="l" t="t" r="r" b="b"/>
              <a:pathLst>
                <a:path w="528" h="444" extrusionOk="0">
                  <a:moveTo>
                    <a:pt x="293" y="0"/>
                  </a:moveTo>
                  <a:cubicBezTo>
                    <a:pt x="241" y="0"/>
                    <a:pt x="187" y="18"/>
                    <a:pt x="141" y="57"/>
                  </a:cubicBezTo>
                  <a:cubicBezTo>
                    <a:pt x="1" y="197"/>
                    <a:pt x="94" y="443"/>
                    <a:pt x="293" y="443"/>
                  </a:cubicBezTo>
                  <a:cubicBezTo>
                    <a:pt x="300" y="443"/>
                    <a:pt x="306" y="444"/>
                    <a:pt x="313" y="444"/>
                  </a:cubicBezTo>
                  <a:cubicBezTo>
                    <a:pt x="432" y="444"/>
                    <a:pt x="527" y="343"/>
                    <a:pt x="527" y="232"/>
                  </a:cubicBezTo>
                  <a:cubicBezTo>
                    <a:pt x="527" y="93"/>
                    <a:pt x="413" y="0"/>
                    <a:pt x="29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8" name="Google Shape;1648;p7"/>
            <p:cNvSpPr/>
            <p:nvPr/>
          </p:nvSpPr>
          <p:spPr>
            <a:xfrm>
              <a:off x="4232475" y="3150650"/>
              <a:ext cx="11725" cy="11225"/>
            </a:xfrm>
            <a:custGeom>
              <a:avLst/>
              <a:gdLst/>
              <a:ahLst/>
              <a:cxnLst/>
              <a:rect l="l" t="t" r="r" b="b"/>
              <a:pathLst>
                <a:path w="469" h="449" extrusionOk="0">
                  <a:moveTo>
                    <a:pt x="217" y="0"/>
                  </a:moveTo>
                  <a:cubicBezTo>
                    <a:pt x="105" y="0"/>
                    <a:pt x="0" y="91"/>
                    <a:pt x="0" y="225"/>
                  </a:cubicBezTo>
                  <a:cubicBezTo>
                    <a:pt x="0" y="358"/>
                    <a:pt x="105" y="449"/>
                    <a:pt x="217" y="449"/>
                  </a:cubicBezTo>
                  <a:cubicBezTo>
                    <a:pt x="272" y="449"/>
                    <a:pt x="328" y="427"/>
                    <a:pt x="375" y="377"/>
                  </a:cubicBezTo>
                  <a:cubicBezTo>
                    <a:pt x="468" y="295"/>
                    <a:pt x="468" y="154"/>
                    <a:pt x="375" y="72"/>
                  </a:cubicBezTo>
                  <a:cubicBezTo>
                    <a:pt x="328" y="22"/>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9" name="Google Shape;1649;p7"/>
            <p:cNvSpPr/>
            <p:nvPr/>
          </p:nvSpPr>
          <p:spPr>
            <a:xfrm>
              <a:off x="4172525" y="3125250"/>
              <a:ext cx="13175" cy="11350"/>
            </a:xfrm>
            <a:custGeom>
              <a:avLst/>
              <a:gdLst/>
              <a:ahLst/>
              <a:cxnLst/>
              <a:rect l="l" t="t" r="r" b="b"/>
              <a:pathLst>
                <a:path w="527" h="454" extrusionOk="0">
                  <a:moveTo>
                    <a:pt x="304" y="0"/>
                  </a:moveTo>
                  <a:cubicBezTo>
                    <a:pt x="105" y="0"/>
                    <a:pt x="0" y="234"/>
                    <a:pt x="140" y="387"/>
                  </a:cubicBezTo>
                  <a:cubicBezTo>
                    <a:pt x="187" y="433"/>
                    <a:pt x="245" y="454"/>
                    <a:pt x="301" y="454"/>
                  </a:cubicBezTo>
                  <a:cubicBezTo>
                    <a:pt x="416" y="454"/>
                    <a:pt x="526" y="368"/>
                    <a:pt x="526" y="234"/>
                  </a:cubicBezTo>
                  <a:cubicBezTo>
                    <a:pt x="526" y="106"/>
                    <a:pt x="433" y="0"/>
                    <a:pt x="30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0" name="Google Shape;1650;p7"/>
            <p:cNvSpPr/>
            <p:nvPr/>
          </p:nvSpPr>
          <p:spPr>
            <a:xfrm>
              <a:off x="4113725" y="3148275"/>
              <a:ext cx="14950" cy="11225"/>
            </a:xfrm>
            <a:custGeom>
              <a:avLst/>
              <a:gdLst/>
              <a:ahLst/>
              <a:cxnLst/>
              <a:rect l="l" t="t" r="r" b="b"/>
              <a:pathLst>
                <a:path w="598" h="449" extrusionOk="0">
                  <a:moveTo>
                    <a:pt x="303" y="1"/>
                  </a:moveTo>
                  <a:cubicBezTo>
                    <a:pt x="246" y="1"/>
                    <a:pt x="188" y="21"/>
                    <a:pt x="141" y="62"/>
                  </a:cubicBezTo>
                  <a:cubicBezTo>
                    <a:pt x="1" y="203"/>
                    <a:pt x="106" y="448"/>
                    <a:pt x="305" y="448"/>
                  </a:cubicBezTo>
                  <a:cubicBezTo>
                    <a:pt x="504" y="448"/>
                    <a:pt x="597" y="203"/>
                    <a:pt x="457" y="62"/>
                  </a:cubicBezTo>
                  <a:cubicBezTo>
                    <a:pt x="416" y="21"/>
                    <a:pt x="360" y="1"/>
                    <a:pt x="3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1" name="Google Shape;1651;p7"/>
            <p:cNvSpPr/>
            <p:nvPr/>
          </p:nvSpPr>
          <p:spPr>
            <a:xfrm>
              <a:off x="4088350" y="3205950"/>
              <a:ext cx="13125" cy="11075"/>
            </a:xfrm>
            <a:custGeom>
              <a:avLst/>
              <a:gdLst/>
              <a:ahLst/>
              <a:cxnLst/>
              <a:rect l="l" t="t" r="r" b="b"/>
              <a:pathLst>
                <a:path w="525" h="443" extrusionOk="0">
                  <a:moveTo>
                    <a:pt x="288" y="1"/>
                  </a:moveTo>
                  <a:cubicBezTo>
                    <a:pt x="98" y="1"/>
                    <a:pt x="1" y="239"/>
                    <a:pt x="138" y="376"/>
                  </a:cubicBezTo>
                  <a:cubicBezTo>
                    <a:pt x="184" y="422"/>
                    <a:pt x="242" y="443"/>
                    <a:pt x="299" y="443"/>
                  </a:cubicBezTo>
                  <a:cubicBezTo>
                    <a:pt x="414" y="443"/>
                    <a:pt x="524" y="357"/>
                    <a:pt x="524" y="224"/>
                  </a:cubicBezTo>
                  <a:cubicBezTo>
                    <a:pt x="524" y="107"/>
                    <a:pt x="431" y="1"/>
                    <a:pt x="302" y="1"/>
                  </a:cubicBezTo>
                  <a:cubicBezTo>
                    <a:pt x="297" y="1"/>
                    <a:pt x="293" y="1"/>
                    <a:pt x="28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2" name="Google Shape;1652;p7"/>
            <p:cNvSpPr/>
            <p:nvPr/>
          </p:nvSpPr>
          <p:spPr>
            <a:xfrm>
              <a:off x="4124550" y="3305125"/>
              <a:ext cx="19750" cy="16900"/>
            </a:xfrm>
            <a:custGeom>
              <a:avLst/>
              <a:gdLst/>
              <a:ahLst/>
              <a:cxnLst/>
              <a:rect l="l" t="t" r="r" b="b"/>
              <a:pathLst>
                <a:path w="790" h="676" extrusionOk="0">
                  <a:moveTo>
                    <a:pt x="392" y="0"/>
                  </a:moveTo>
                  <a:cubicBezTo>
                    <a:pt x="267" y="0"/>
                    <a:pt x="141" y="71"/>
                    <a:pt x="82" y="211"/>
                  </a:cubicBezTo>
                  <a:cubicBezTo>
                    <a:pt x="0" y="375"/>
                    <a:pt x="82" y="574"/>
                    <a:pt x="246" y="644"/>
                  </a:cubicBezTo>
                  <a:cubicBezTo>
                    <a:pt x="294" y="666"/>
                    <a:pt x="343" y="676"/>
                    <a:pt x="389" y="676"/>
                  </a:cubicBezTo>
                  <a:cubicBezTo>
                    <a:pt x="612" y="676"/>
                    <a:pt x="790" y="443"/>
                    <a:pt x="702" y="211"/>
                  </a:cubicBezTo>
                  <a:cubicBezTo>
                    <a:pt x="644" y="71"/>
                    <a:pt x="518" y="0"/>
                    <a:pt x="39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3" name="Google Shape;1653;p7"/>
            <p:cNvSpPr/>
            <p:nvPr/>
          </p:nvSpPr>
          <p:spPr>
            <a:xfrm>
              <a:off x="4208350" y="3306950"/>
              <a:ext cx="20350" cy="16925"/>
            </a:xfrm>
            <a:custGeom>
              <a:avLst/>
              <a:gdLst/>
              <a:ahLst/>
              <a:cxnLst/>
              <a:rect l="l" t="t" r="r" b="b"/>
              <a:pathLst>
                <a:path w="814" h="677" extrusionOk="0">
                  <a:moveTo>
                    <a:pt x="401" y="0"/>
                  </a:moveTo>
                  <a:cubicBezTo>
                    <a:pt x="178" y="0"/>
                    <a:pt x="1" y="231"/>
                    <a:pt x="88" y="454"/>
                  </a:cubicBezTo>
                  <a:cubicBezTo>
                    <a:pt x="142" y="589"/>
                    <a:pt x="273" y="676"/>
                    <a:pt x="411" y="676"/>
                  </a:cubicBezTo>
                  <a:cubicBezTo>
                    <a:pt x="452" y="676"/>
                    <a:pt x="493" y="669"/>
                    <a:pt x="532" y="653"/>
                  </a:cubicBezTo>
                  <a:cubicBezTo>
                    <a:pt x="813" y="536"/>
                    <a:pt x="813" y="150"/>
                    <a:pt x="544" y="33"/>
                  </a:cubicBezTo>
                  <a:cubicBezTo>
                    <a:pt x="496" y="10"/>
                    <a:pt x="447"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4" name="Google Shape;1654;p7"/>
            <p:cNvSpPr/>
            <p:nvPr/>
          </p:nvSpPr>
          <p:spPr>
            <a:xfrm>
              <a:off x="4269025" y="3248875"/>
              <a:ext cx="20575" cy="16825"/>
            </a:xfrm>
            <a:custGeom>
              <a:avLst/>
              <a:gdLst/>
              <a:ahLst/>
              <a:cxnLst/>
              <a:rect l="l" t="t" r="r" b="b"/>
              <a:pathLst>
                <a:path w="823" h="673" extrusionOk="0">
                  <a:moveTo>
                    <a:pt x="421" y="0"/>
                  </a:moveTo>
                  <a:cubicBezTo>
                    <a:pt x="380" y="0"/>
                    <a:pt x="336" y="9"/>
                    <a:pt x="293" y="28"/>
                  </a:cubicBezTo>
                  <a:cubicBezTo>
                    <a:pt x="12" y="133"/>
                    <a:pt x="1" y="519"/>
                    <a:pt x="281" y="648"/>
                  </a:cubicBezTo>
                  <a:cubicBezTo>
                    <a:pt x="322" y="665"/>
                    <a:pt x="364" y="673"/>
                    <a:pt x="406" y="673"/>
                  </a:cubicBezTo>
                  <a:cubicBezTo>
                    <a:pt x="535" y="673"/>
                    <a:pt x="661" y="596"/>
                    <a:pt x="714" y="472"/>
                  </a:cubicBezTo>
                  <a:cubicBezTo>
                    <a:pt x="822" y="236"/>
                    <a:pt x="642" y="0"/>
                    <a:pt x="4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5" name="Google Shape;1655;p7"/>
            <p:cNvSpPr/>
            <p:nvPr/>
          </p:nvSpPr>
          <p:spPr>
            <a:xfrm>
              <a:off x="4270925" y="3164850"/>
              <a:ext cx="19775" cy="16850"/>
            </a:xfrm>
            <a:custGeom>
              <a:avLst/>
              <a:gdLst/>
              <a:ahLst/>
              <a:cxnLst/>
              <a:rect l="l" t="t" r="r" b="b"/>
              <a:pathLst>
                <a:path w="791" h="674" extrusionOk="0">
                  <a:moveTo>
                    <a:pt x="406" y="0"/>
                  </a:moveTo>
                  <a:cubicBezTo>
                    <a:pt x="282" y="0"/>
                    <a:pt x="158" y="68"/>
                    <a:pt x="100" y="206"/>
                  </a:cubicBezTo>
                  <a:cubicBezTo>
                    <a:pt x="0" y="436"/>
                    <a:pt x="181" y="674"/>
                    <a:pt x="411" y="674"/>
                  </a:cubicBezTo>
                  <a:cubicBezTo>
                    <a:pt x="450" y="674"/>
                    <a:pt x="492" y="667"/>
                    <a:pt x="533" y="651"/>
                  </a:cubicBezTo>
                  <a:cubicBezTo>
                    <a:pt x="709" y="581"/>
                    <a:pt x="790" y="382"/>
                    <a:pt x="720" y="206"/>
                  </a:cubicBezTo>
                  <a:cubicBezTo>
                    <a:pt x="661" y="70"/>
                    <a:pt x="533"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6" name="Google Shape;1656;p7"/>
            <p:cNvSpPr/>
            <p:nvPr/>
          </p:nvSpPr>
          <p:spPr>
            <a:xfrm>
              <a:off x="4212725" y="3104375"/>
              <a:ext cx="19475" cy="16700"/>
            </a:xfrm>
            <a:custGeom>
              <a:avLst/>
              <a:gdLst/>
              <a:ahLst/>
              <a:cxnLst/>
              <a:rect l="l" t="t" r="r" b="b"/>
              <a:pathLst>
                <a:path w="779" h="668" extrusionOk="0">
                  <a:moveTo>
                    <a:pt x="401" y="0"/>
                  </a:moveTo>
                  <a:cubicBezTo>
                    <a:pt x="182" y="0"/>
                    <a:pt x="0" y="227"/>
                    <a:pt x="88" y="461"/>
                  </a:cubicBezTo>
                  <a:cubicBezTo>
                    <a:pt x="142" y="597"/>
                    <a:pt x="269" y="667"/>
                    <a:pt x="398" y="667"/>
                  </a:cubicBezTo>
                  <a:cubicBezTo>
                    <a:pt x="524" y="667"/>
                    <a:pt x="651" y="600"/>
                    <a:pt x="708" y="461"/>
                  </a:cubicBezTo>
                  <a:cubicBezTo>
                    <a:pt x="779" y="297"/>
                    <a:pt x="708" y="98"/>
                    <a:pt x="533" y="28"/>
                  </a:cubicBezTo>
                  <a:cubicBezTo>
                    <a:pt x="489" y="9"/>
                    <a:pt x="444" y="0"/>
                    <a:pt x="40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7" name="Google Shape;1657;p7"/>
            <p:cNvSpPr/>
            <p:nvPr/>
          </p:nvSpPr>
          <p:spPr>
            <a:xfrm>
              <a:off x="4128350" y="3102425"/>
              <a:ext cx="20350" cy="16825"/>
            </a:xfrm>
            <a:custGeom>
              <a:avLst/>
              <a:gdLst/>
              <a:ahLst/>
              <a:cxnLst/>
              <a:rect l="l" t="t" r="r" b="b"/>
              <a:pathLst>
                <a:path w="814" h="673" extrusionOk="0">
                  <a:moveTo>
                    <a:pt x="403" y="1"/>
                  </a:moveTo>
                  <a:cubicBezTo>
                    <a:pt x="362" y="1"/>
                    <a:pt x="321" y="8"/>
                    <a:pt x="281" y="24"/>
                  </a:cubicBezTo>
                  <a:cubicBezTo>
                    <a:pt x="0" y="141"/>
                    <a:pt x="0" y="527"/>
                    <a:pt x="270" y="644"/>
                  </a:cubicBezTo>
                  <a:cubicBezTo>
                    <a:pt x="316" y="664"/>
                    <a:pt x="362" y="672"/>
                    <a:pt x="407" y="672"/>
                  </a:cubicBezTo>
                  <a:cubicBezTo>
                    <a:pt x="633" y="672"/>
                    <a:pt x="814" y="448"/>
                    <a:pt x="726" y="223"/>
                  </a:cubicBezTo>
                  <a:cubicBezTo>
                    <a:pt x="672" y="88"/>
                    <a:pt x="540" y="1"/>
                    <a:pt x="40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8" name="Google Shape;1658;p7"/>
            <p:cNvSpPr/>
            <p:nvPr/>
          </p:nvSpPr>
          <p:spPr>
            <a:xfrm>
              <a:off x="4068100" y="3160725"/>
              <a:ext cx="22300" cy="16975"/>
            </a:xfrm>
            <a:custGeom>
              <a:avLst/>
              <a:gdLst/>
              <a:ahLst/>
              <a:cxnLst/>
              <a:rect l="l" t="t" r="r" b="b"/>
              <a:pathLst>
                <a:path w="892" h="679" extrusionOk="0">
                  <a:moveTo>
                    <a:pt x="374" y="0"/>
                  </a:moveTo>
                  <a:cubicBezTo>
                    <a:pt x="243" y="0"/>
                    <a:pt x="122" y="79"/>
                    <a:pt x="71" y="208"/>
                  </a:cubicBezTo>
                  <a:cubicBezTo>
                    <a:pt x="0" y="371"/>
                    <a:pt x="71" y="570"/>
                    <a:pt x="246" y="640"/>
                  </a:cubicBezTo>
                  <a:cubicBezTo>
                    <a:pt x="300" y="667"/>
                    <a:pt x="352" y="678"/>
                    <a:pt x="400" y="678"/>
                  </a:cubicBezTo>
                  <a:cubicBezTo>
                    <a:pt x="720" y="678"/>
                    <a:pt x="891" y="174"/>
                    <a:pt x="515" y="32"/>
                  </a:cubicBezTo>
                  <a:cubicBezTo>
                    <a:pt x="469" y="10"/>
                    <a:pt x="421" y="0"/>
                    <a:pt x="37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9" name="Google Shape;1659;p7"/>
            <p:cNvSpPr/>
            <p:nvPr/>
          </p:nvSpPr>
          <p:spPr>
            <a:xfrm>
              <a:off x="4066050" y="3244600"/>
              <a:ext cx="19775" cy="16850"/>
            </a:xfrm>
            <a:custGeom>
              <a:avLst/>
              <a:gdLst/>
              <a:ahLst/>
              <a:cxnLst/>
              <a:rect l="l" t="t" r="r" b="b"/>
              <a:pathLst>
                <a:path w="791" h="674" extrusionOk="0">
                  <a:moveTo>
                    <a:pt x="388" y="0"/>
                  </a:moveTo>
                  <a:cubicBezTo>
                    <a:pt x="349" y="0"/>
                    <a:pt x="309" y="8"/>
                    <a:pt x="270" y="23"/>
                  </a:cubicBezTo>
                  <a:cubicBezTo>
                    <a:pt x="94" y="93"/>
                    <a:pt x="1" y="292"/>
                    <a:pt x="82" y="468"/>
                  </a:cubicBezTo>
                  <a:cubicBezTo>
                    <a:pt x="136" y="604"/>
                    <a:pt x="261" y="674"/>
                    <a:pt x="386" y="674"/>
                  </a:cubicBezTo>
                  <a:cubicBezTo>
                    <a:pt x="509" y="674"/>
                    <a:pt x="633" y="607"/>
                    <a:pt x="691" y="468"/>
                  </a:cubicBezTo>
                  <a:cubicBezTo>
                    <a:pt x="791" y="238"/>
                    <a:pt x="610" y="0"/>
                    <a:pt x="3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0" name="Google Shape;1660;p7"/>
            <p:cNvSpPr/>
            <p:nvPr/>
          </p:nvSpPr>
          <p:spPr>
            <a:xfrm>
              <a:off x="4075125" y="3305350"/>
              <a:ext cx="7025" cy="5625"/>
            </a:xfrm>
            <a:custGeom>
              <a:avLst/>
              <a:gdLst/>
              <a:ahLst/>
              <a:cxnLst/>
              <a:rect l="l" t="t" r="r" b="b"/>
              <a:pathLst>
                <a:path w="281" h="225" extrusionOk="0">
                  <a:moveTo>
                    <a:pt x="163" y="0"/>
                  </a:moveTo>
                  <a:cubicBezTo>
                    <a:pt x="135" y="0"/>
                    <a:pt x="106" y="9"/>
                    <a:pt x="82" y="26"/>
                  </a:cubicBezTo>
                  <a:cubicBezTo>
                    <a:pt x="1" y="108"/>
                    <a:pt x="73" y="224"/>
                    <a:pt x="159" y="224"/>
                  </a:cubicBezTo>
                  <a:cubicBezTo>
                    <a:pt x="184" y="224"/>
                    <a:pt x="210" y="214"/>
                    <a:pt x="234" y="190"/>
                  </a:cubicBezTo>
                  <a:cubicBezTo>
                    <a:pt x="281" y="143"/>
                    <a:pt x="281" y="73"/>
                    <a:pt x="234" y="26"/>
                  </a:cubicBezTo>
                  <a:cubicBezTo>
                    <a:pt x="217" y="9"/>
                    <a:pt x="190" y="0"/>
                    <a:pt x="16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1" name="Google Shape;1661;p7"/>
            <p:cNvSpPr/>
            <p:nvPr/>
          </p:nvSpPr>
          <p:spPr>
            <a:xfrm>
              <a:off x="4172800" y="3347425"/>
              <a:ext cx="6750" cy="5675"/>
            </a:xfrm>
            <a:custGeom>
              <a:avLst/>
              <a:gdLst/>
              <a:ahLst/>
              <a:cxnLst/>
              <a:rect l="l" t="t" r="r" b="b"/>
              <a:pathLst>
                <a:path w="270" h="227" extrusionOk="0">
                  <a:moveTo>
                    <a:pt x="112" y="1"/>
                  </a:moveTo>
                  <a:cubicBezTo>
                    <a:pt x="53" y="1"/>
                    <a:pt x="1" y="48"/>
                    <a:pt x="1" y="110"/>
                  </a:cubicBezTo>
                  <a:cubicBezTo>
                    <a:pt x="1" y="180"/>
                    <a:pt x="48" y="227"/>
                    <a:pt x="106" y="227"/>
                  </a:cubicBezTo>
                  <a:cubicBezTo>
                    <a:pt x="211" y="227"/>
                    <a:pt x="270" y="110"/>
                    <a:pt x="200" y="40"/>
                  </a:cubicBezTo>
                  <a:cubicBezTo>
                    <a:pt x="172" y="13"/>
                    <a:pt x="141" y="1"/>
                    <a:pt x="1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2" name="Google Shape;1662;p7"/>
            <p:cNvSpPr/>
            <p:nvPr/>
          </p:nvSpPr>
          <p:spPr>
            <a:xfrm>
              <a:off x="4270775" y="3309250"/>
              <a:ext cx="7050" cy="5625"/>
            </a:xfrm>
            <a:custGeom>
              <a:avLst/>
              <a:gdLst/>
              <a:ahLst/>
              <a:cxnLst/>
              <a:rect l="l" t="t" r="r" b="b"/>
              <a:pathLst>
                <a:path w="282" h="225" extrusionOk="0">
                  <a:moveTo>
                    <a:pt x="118" y="0"/>
                  </a:moveTo>
                  <a:cubicBezTo>
                    <a:pt x="91" y="0"/>
                    <a:pt x="63" y="10"/>
                    <a:pt x="36" y="34"/>
                  </a:cubicBezTo>
                  <a:cubicBezTo>
                    <a:pt x="1" y="81"/>
                    <a:pt x="1" y="151"/>
                    <a:pt x="36" y="198"/>
                  </a:cubicBezTo>
                  <a:cubicBezTo>
                    <a:pt x="59" y="216"/>
                    <a:pt x="89" y="224"/>
                    <a:pt x="118" y="224"/>
                  </a:cubicBezTo>
                  <a:cubicBezTo>
                    <a:pt x="147" y="224"/>
                    <a:pt x="176" y="216"/>
                    <a:pt x="200" y="198"/>
                  </a:cubicBezTo>
                  <a:cubicBezTo>
                    <a:pt x="281" y="117"/>
                    <a:pt x="209" y="0"/>
                    <a:pt x="11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3" name="Google Shape;1663;p7"/>
            <p:cNvSpPr/>
            <p:nvPr/>
          </p:nvSpPr>
          <p:spPr>
            <a:xfrm>
              <a:off x="4313200" y="3213025"/>
              <a:ext cx="6750" cy="5850"/>
            </a:xfrm>
            <a:custGeom>
              <a:avLst/>
              <a:gdLst/>
              <a:ahLst/>
              <a:cxnLst/>
              <a:rect l="l" t="t" r="r" b="b"/>
              <a:pathLst>
                <a:path w="270" h="234" extrusionOk="0">
                  <a:moveTo>
                    <a:pt x="121" y="1"/>
                  </a:moveTo>
                  <a:cubicBezTo>
                    <a:pt x="65" y="1"/>
                    <a:pt x="12" y="45"/>
                    <a:pt x="12" y="116"/>
                  </a:cubicBezTo>
                  <a:cubicBezTo>
                    <a:pt x="0" y="175"/>
                    <a:pt x="59" y="221"/>
                    <a:pt x="117" y="233"/>
                  </a:cubicBezTo>
                  <a:cubicBezTo>
                    <a:pt x="211" y="233"/>
                    <a:pt x="269" y="116"/>
                    <a:pt x="199" y="34"/>
                  </a:cubicBezTo>
                  <a:cubicBezTo>
                    <a:pt x="176" y="11"/>
                    <a:pt x="148" y="1"/>
                    <a:pt x="12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4" name="Google Shape;1664;p7"/>
            <p:cNvSpPr/>
            <p:nvPr/>
          </p:nvSpPr>
          <p:spPr>
            <a:xfrm>
              <a:off x="4274575" y="3115325"/>
              <a:ext cx="7275" cy="5625"/>
            </a:xfrm>
            <a:custGeom>
              <a:avLst/>
              <a:gdLst/>
              <a:ahLst/>
              <a:cxnLst/>
              <a:rect l="l" t="t" r="r" b="b"/>
              <a:pathLst>
                <a:path w="291" h="225" extrusionOk="0">
                  <a:moveTo>
                    <a:pt x="125" y="1"/>
                  </a:moveTo>
                  <a:cubicBezTo>
                    <a:pt x="99" y="1"/>
                    <a:pt x="72" y="11"/>
                    <a:pt x="48" y="35"/>
                  </a:cubicBezTo>
                  <a:cubicBezTo>
                    <a:pt x="1" y="82"/>
                    <a:pt x="1" y="152"/>
                    <a:pt x="48" y="199"/>
                  </a:cubicBezTo>
                  <a:cubicBezTo>
                    <a:pt x="71" y="216"/>
                    <a:pt x="100" y="225"/>
                    <a:pt x="130" y="225"/>
                  </a:cubicBezTo>
                  <a:cubicBezTo>
                    <a:pt x="159" y="225"/>
                    <a:pt x="188" y="216"/>
                    <a:pt x="212" y="199"/>
                  </a:cubicBezTo>
                  <a:lnTo>
                    <a:pt x="200" y="199"/>
                  </a:lnTo>
                  <a:cubicBezTo>
                    <a:pt x="290" y="117"/>
                    <a:pt x="213" y="1"/>
                    <a:pt x="12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5" name="Google Shape;1665;p7"/>
            <p:cNvSpPr/>
            <p:nvPr/>
          </p:nvSpPr>
          <p:spPr>
            <a:xfrm>
              <a:off x="4178225" y="3073050"/>
              <a:ext cx="6000" cy="5500"/>
            </a:xfrm>
            <a:custGeom>
              <a:avLst/>
              <a:gdLst/>
              <a:ahLst/>
              <a:cxnLst/>
              <a:rect l="l" t="t" r="r" b="b"/>
              <a:pathLst>
                <a:path w="240" h="220" extrusionOk="0">
                  <a:moveTo>
                    <a:pt x="122" y="0"/>
                  </a:moveTo>
                  <a:cubicBezTo>
                    <a:pt x="62" y="0"/>
                    <a:pt x="0" y="41"/>
                    <a:pt x="6" y="123"/>
                  </a:cubicBezTo>
                  <a:cubicBezTo>
                    <a:pt x="18" y="187"/>
                    <a:pt x="70" y="220"/>
                    <a:pt x="122" y="220"/>
                  </a:cubicBezTo>
                  <a:cubicBezTo>
                    <a:pt x="173" y="220"/>
                    <a:pt x="222" y="187"/>
                    <a:pt x="228" y="123"/>
                  </a:cubicBezTo>
                  <a:cubicBezTo>
                    <a:pt x="240" y="41"/>
                    <a:pt x="181" y="0"/>
                    <a:pt x="12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6" name="Google Shape;1666;p7"/>
            <p:cNvSpPr/>
            <p:nvPr/>
          </p:nvSpPr>
          <p:spPr>
            <a:xfrm>
              <a:off x="4079800" y="3111250"/>
              <a:ext cx="7325" cy="5600"/>
            </a:xfrm>
            <a:custGeom>
              <a:avLst/>
              <a:gdLst/>
              <a:ahLst/>
              <a:cxnLst/>
              <a:rect l="l" t="t" r="r" b="b"/>
              <a:pathLst>
                <a:path w="293" h="224" extrusionOk="0">
                  <a:moveTo>
                    <a:pt x="124" y="0"/>
                  </a:moveTo>
                  <a:cubicBezTo>
                    <a:pt x="97" y="0"/>
                    <a:pt x="69" y="12"/>
                    <a:pt x="47" y="34"/>
                  </a:cubicBezTo>
                  <a:cubicBezTo>
                    <a:pt x="0" y="69"/>
                    <a:pt x="0" y="139"/>
                    <a:pt x="47" y="186"/>
                  </a:cubicBezTo>
                  <a:cubicBezTo>
                    <a:pt x="63" y="213"/>
                    <a:pt x="86" y="224"/>
                    <a:pt x="110" y="224"/>
                  </a:cubicBezTo>
                  <a:cubicBezTo>
                    <a:pt x="192" y="224"/>
                    <a:pt x="292" y="100"/>
                    <a:pt x="211" y="46"/>
                  </a:cubicBezTo>
                  <a:cubicBezTo>
                    <a:pt x="186" y="15"/>
                    <a:pt x="155" y="0"/>
                    <a:pt x="12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7" name="Google Shape;1667;p7"/>
            <p:cNvSpPr/>
            <p:nvPr/>
          </p:nvSpPr>
          <p:spPr>
            <a:xfrm>
              <a:off x="4037975" y="3207425"/>
              <a:ext cx="6450" cy="5775"/>
            </a:xfrm>
            <a:custGeom>
              <a:avLst/>
              <a:gdLst/>
              <a:ahLst/>
              <a:cxnLst/>
              <a:rect l="l" t="t" r="r" b="b"/>
              <a:pathLst>
                <a:path w="258" h="231" extrusionOk="0">
                  <a:moveTo>
                    <a:pt x="106" y="1"/>
                  </a:moveTo>
                  <a:cubicBezTo>
                    <a:pt x="47" y="1"/>
                    <a:pt x="0" y="48"/>
                    <a:pt x="0" y="118"/>
                  </a:cubicBezTo>
                  <a:cubicBezTo>
                    <a:pt x="0" y="183"/>
                    <a:pt x="57" y="231"/>
                    <a:pt x="114" y="231"/>
                  </a:cubicBezTo>
                  <a:cubicBezTo>
                    <a:pt x="140" y="231"/>
                    <a:pt x="166" y="221"/>
                    <a:pt x="188" y="200"/>
                  </a:cubicBezTo>
                  <a:cubicBezTo>
                    <a:pt x="258" y="130"/>
                    <a:pt x="211" y="1"/>
                    <a:pt x="1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8" name="Google Shape;1668;p7"/>
            <p:cNvSpPr/>
            <p:nvPr/>
          </p:nvSpPr>
          <p:spPr>
            <a:xfrm>
              <a:off x="4105250" y="3358350"/>
              <a:ext cx="13475" cy="11225"/>
            </a:xfrm>
            <a:custGeom>
              <a:avLst/>
              <a:gdLst/>
              <a:ahLst/>
              <a:cxnLst/>
              <a:rect l="l" t="t" r="r" b="b"/>
              <a:pathLst>
                <a:path w="539" h="449" extrusionOk="0">
                  <a:moveTo>
                    <a:pt x="267" y="1"/>
                  </a:moveTo>
                  <a:cubicBezTo>
                    <a:pt x="182" y="1"/>
                    <a:pt x="104" y="53"/>
                    <a:pt x="70" y="129"/>
                  </a:cubicBezTo>
                  <a:cubicBezTo>
                    <a:pt x="1" y="289"/>
                    <a:pt x="118" y="449"/>
                    <a:pt x="270" y="449"/>
                  </a:cubicBezTo>
                  <a:cubicBezTo>
                    <a:pt x="296" y="449"/>
                    <a:pt x="324" y="444"/>
                    <a:pt x="351" y="433"/>
                  </a:cubicBezTo>
                  <a:cubicBezTo>
                    <a:pt x="538" y="352"/>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9" name="Google Shape;1669;p7"/>
            <p:cNvSpPr/>
            <p:nvPr/>
          </p:nvSpPr>
          <p:spPr>
            <a:xfrm>
              <a:off x="4232050" y="3361175"/>
              <a:ext cx="13025" cy="11050"/>
            </a:xfrm>
            <a:custGeom>
              <a:avLst/>
              <a:gdLst/>
              <a:ahLst/>
              <a:cxnLst/>
              <a:rect l="l" t="t" r="r" b="b"/>
              <a:pathLst>
                <a:path w="521" h="442" extrusionOk="0">
                  <a:moveTo>
                    <a:pt x="273" y="1"/>
                  </a:moveTo>
                  <a:cubicBezTo>
                    <a:pt x="139" y="1"/>
                    <a:pt x="0" y="125"/>
                    <a:pt x="52" y="297"/>
                  </a:cubicBezTo>
                  <a:cubicBezTo>
                    <a:pt x="88" y="387"/>
                    <a:pt x="172" y="442"/>
                    <a:pt x="262" y="442"/>
                  </a:cubicBezTo>
                  <a:cubicBezTo>
                    <a:pt x="289" y="442"/>
                    <a:pt x="317" y="437"/>
                    <a:pt x="345" y="426"/>
                  </a:cubicBezTo>
                  <a:cubicBezTo>
                    <a:pt x="462" y="379"/>
                    <a:pt x="520" y="250"/>
                    <a:pt x="462" y="133"/>
                  </a:cubicBezTo>
                  <a:cubicBezTo>
                    <a:pt x="424" y="40"/>
                    <a:pt x="349" y="1"/>
                    <a:pt x="2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0" name="Google Shape;1670;p7"/>
            <p:cNvSpPr/>
            <p:nvPr/>
          </p:nvSpPr>
          <p:spPr>
            <a:xfrm>
              <a:off x="4322850" y="3273625"/>
              <a:ext cx="13725" cy="11200"/>
            </a:xfrm>
            <a:custGeom>
              <a:avLst/>
              <a:gdLst/>
              <a:ahLst/>
              <a:cxnLst/>
              <a:rect l="l" t="t" r="r" b="b"/>
              <a:pathLst>
                <a:path w="549" h="448" extrusionOk="0">
                  <a:moveTo>
                    <a:pt x="286" y="0"/>
                  </a:moveTo>
                  <a:cubicBezTo>
                    <a:pt x="258" y="0"/>
                    <a:pt x="228" y="7"/>
                    <a:pt x="199" y="20"/>
                  </a:cubicBezTo>
                  <a:cubicBezTo>
                    <a:pt x="12" y="90"/>
                    <a:pt x="0" y="348"/>
                    <a:pt x="188" y="430"/>
                  </a:cubicBezTo>
                  <a:cubicBezTo>
                    <a:pt x="218" y="442"/>
                    <a:pt x="249" y="448"/>
                    <a:pt x="279" y="448"/>
                  </a:cubicBezTo>
                  <a:cubicBezTo>
                    <a:pt x="366" y="448"/>
                    <a:pt x="445" y="400"/>
                    <a:pt x="480" y="313"/>
                  </a:cubicBezTo>
                  <a:cubicBezTo>
                    <a:pt x="548" y="157"/>
                    <a:pt x="429"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1" name="Google Shape;1671;p7"/>
            <p:cNvSpPr/>
            <p:nvPr/>
          </p:nvSpPr>
          <p:spPr>
            <a:xfrm>
              <a:off x="4325775" y="3147725"/>
              <a:ext cx="13175" cy="11275"/>
            </a:xfrm>
            <a:custGeom>
              <a:avLst/>
              <a:gdLst/>
              <a:ahLst/>
              <a:cxnLst/>
              <a:rect l="l" t="t" r="r" b="b"/>
              <a:pathLst>
                <a:path w="527" h="451" extrusionOk="0">
                  <a:moveTo>
                    <a:pt x="267" y="1"/>
                  </a:moveTo>
                  <a:cubicBezTo>
                    <a:pt x="185" y="1"/>
                    <a:pt x="105" y="45"/>
                    <a:pt x="71" y="131"/>
                  </a:cubicBezTo>
                  <a:cubicBezTo>
                    <a:pt x="1" y="291"/>
                    <a:pt x="118" y="450"/>
                    <a:pt x="270" y="450"/>
                  </a:cubicBezTo>
                  <a:cubicBezTo>
                    <a:pt x="296" y="450"/>
                    <a:pt x="324" y="445"/>
                    <a:pt x="351" y="435"/>
                  </a:cubicBezTo>
                  <a:cubicBezTo>
                    <a:pt x="468" y="388"/>
                    <a:pt x="527" y="260"/>
                    <a:pt x="480" y="143"/>
                  </a:cubicBezTo>
                  <a:cubicBezTo>
                    <a:pt x="438" y="48"/>
                    <a:pt x="351"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2" name="Google Shape;1672;p7"/>
            <p:cNvSpPr/>
            <p:nvPr/>
          </p:nvSpPr>
          <p:spPr>
            <a:xfrm>
              <a:off x="4238050" y="3056875"/>
              <a:ext cx="13175" cy="11100"/>
            </a:xfrm>
            <a:custGeom>
              <a:avLst/>
              <a:gdLst/>
              <a:ahLst/>
              <a:cxnLst/>
              <a:rect l="l" t="t" r="r" b="b"/>
              <a:pathLst>
                <a:path w="527" h="444" extrusionOk="0">
                  <a:moveTo>
                    <a:pt x="266" y="1"/>
                  </a:moveTo>
                  <a:cubicBezTo>
                    <a:pt x="118" y="1"/>
                    <a:pt x="0" y="147"/>
                    <a:pt x="58" y="302"/>
                  </a:cubicBezTo>
                  <a:cubicBezTo>
                    <a:pt x="94" y="397"/>
                    <a:pt x="181" y="444"/>
                    <a:pt x="268" y="444"/>
                  </a:cubicBezTo>
                  <a:cubicBezTo>
                    <a:pt x="353" y="444"/>
                    <a:pt x="439" y="400"/>
                    <a:pt x="479" y="314"/>
                  </a:cubicBezTo>
                  <a:cubicBezTo>
                    <a:pt x="526" y="197"/>
                    <a:pt x="468" y="68"/>
                    <a:pt x="362" y="21"/>
                  </a:cubicBezTo>
                  <a:cubicBezTo>
                    <a:pt x="330" y="7"/>
                    <a:pt x="297" y="1"/>
                    <a:pt x="26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3" name="Google Shape;1673;p7"/>
            <p:cNvSpPr/>
            <p:nvPr/>
          </p:nvSpPr>
          <p:spPr>
            <a:xfrm>
              <a:off x="4111375" y="3054325"/>
              <a:ext cx="13775" cy="11200"/>
            </a:xfrm>
            <a:custGeom>
              <a:avLst/>
              <a:gdLst/>
              <a:ahLst/>
              <a:cxnLst/>
              <a:rect l="l" t="t" r="r" b="b"/>
              <a:pathLst>
                <a:path w="551" h="448" extrusionOk="0">
                  <a:moveTo>
                    <a:pt x="286" y="0"/>
                  </a:moveTo>
                  <a:cubicBezTo>
                    <a:pt x="257" y="0"/>
                    <a:pt x="227" y="6"/>
                    <a:pt x="200" y="18"/>
                  </a:cubicBezTo>
                  <a:cubicBezTo>
                    <a:pt x="13" y="88"/>
                    <a:pt x="1" y="346"/>
                    <a:pt x="188" y="427"/>
                  </a:cubicBezTo>
                  <a:cubicBezTo>
                    <a:pt x="219" y="441"/>
                    <a:pt x="250" y="447"/>
                    <a:pt x="280" y="447"/>
                  </a:cubicBezTo>
                  <a:cubicBezTo>
                    <a:pt x="430" y="447"/>
                    <a:pt x="551" y="291"/>
                    <a:pt x="492" y="135"/>
                  </a:cubicBezTo>
                  <a:cubicBezTo>
                    <a:pt x="458" y="48"/>
                    <a:pt x="371" y="0"/>
                    <a:pt x="28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4" name="Google Shape;1674;p7"/>
            <p:cNvSpPr/>
            <p:nvPr/>
          </p:nvSpPr>
          <p:spPr>
            <a:xfrm>
              <a:off x="4020425" y="3141475"/>
              <a:ext cx="13475" cy="11075"/>
            </a:xfrm>
            <a:custGeom>
              <a:avLst/>
              <a:gdLst/>
              <a:ahLst/>
              <a:cxnLst/>
              <a:rect l="l" t="t" r="r" b="b"/>
              <a:pathLst>
                <a:path w="539" h="443" extrusionOk="0">
                  <a:moveTo>
                    <a:pt x="272" y="0"/>
                  </a:moveTo>
                  <a:cubicBezTo>
                    <a:pt x="185" y="0"/>
                    <a:pt x="105" y="49"/>
                    <a:pt x="71" y="135"/>
                  </a:cubicBezTo>
                  <a:cubicBezTo>
                    <a:pt x="1" y="285"/>
                    <a:pt x="118" y="443"/>
                    <a:pt x="270" y="443"/>
                  </a:cubicBezTo>
                  <a:cubicBezTo>
                    <a:pt x="296" y="443"/>
                    <a:pt x="324" y="438"/>
                    <a:pt x="351" y="428"/>
                  </a:cubicBezTo>
                  <a:cubicBezTo>
                    <a:pt x="539" y="358"/>
                    <a:pt x="539" y="100"/>
                    <a:pt x="363" y="18"/>
                  </a:cubicBezTo>
                  <a:cubicBezTo>
                    <a:pt x="333" y="6"/>
                    <a:pt x="302" y="0"/>
                    <a:pt x="272"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5" name="Google Shape;1675;p7"/>
            <p:cNvSpPr/>
            <p:nvPr/>
          </p:nvSpPr>
          <p:spPr>
            <a:xfrm>
              <a:off x="4015875" y="3267275"/>
              <a:ext cx="15100" cy="11625"/>
            </a:xfrm>
            <a:custGeom>
              <a:avLst/>
              <a:gdLst/>
              <a:ahLst/>
              <a:cxnLst/>
              <a:rect l="l" t="t" r="r" b="b"/>
              <a:pathLst>
                <a:path w="604" h="465" extrusionOk="0">
                  <a:moveTo>
                    <a:pt x="347" y="1"/>
                  </a:moveTo>
                  <a:cubicBezTo>
                    <a:pt x="320" y="1"/>
                    <a:pt x="292" y="6"/>
                    <a:pt x="264" y="17"/>
                  </a:cubicBezTo>
                  <a:lnTo>
                    <a:pt x="264" y="29"/>
                  </a:lnTo>
                  <a:cubicBezTo>
                    <a:pt x="0" y="110"/>
                    <a:pt x="98" y="465"/>
                    <a:pt x="320" y="465"/>
                  </a:cubicBezTo>
                  <a:cubicBezTo>
                    <a:pt x="353" y="465"/>
                    <a:pt x="390" y="457"/>
                    <a:pt x="428" y="438"/>
                  </a:cubicBezTo>
                  <a:cubicBezTo>
                    <a:pt x="545" y="391"/>
                    <a:pt x="604" y="263"/>
                    <a:pt x="557" y="146"/>
                  </a:cubicBezTo>
                  <a:cubicBezTo>
                    <a:pt x="521" y="56"/>
                    <a:pt x="437"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6" name="Google Shape;1676;p7"/>
            <p:cNvSpPr/>
            <p:nvPr/>
          </p:nvSpPr>
          <p:spPr>
            <a:xfrm>
              <a:off x="4036225" y="3343150"/>
              <a:ext cx="6150" cy="5650"/>
            </a:xfrm>
            <a:custGeom>
              <a:avLst/>
              <a:gdLst/>
              <a:ahLst/>
              <a:cxnLst/>
              <a:rect l="l" t="t" r="r" b="b"/>
              <a:pathLst>
                <a:path w="246" h="226" extrusionOk="0">
                  <a:moveTo>
                    <a:pt x="127" y="0"/>
                  </a:moveTo>
                  <a:cubicBezTo>
                    <a:pt x="100" y="0"/>
                    <a:pt x="70" y="12"/>
                    <a:pt x="47" y="35"/>
                  </a:cubicBezTo>
                  <a:cubicBezTo>
                    <a:pt x="0" y="82"/>
                    <a:pt x="0" y="152"/>
                    <a:pt x="47" y="199"/>
                  </a:cubicBezTo>
                  <a:cubicBezTo>
                    <a:pt x="70" y="217"/>
                    <a:pt x="100" y="225"/>
                    <a:pt x="127" y="225"/>
                  </a:cubicBezTo>
                  <a:cubicBezTo>
                    <a:pt x="155" y="225"/>
                    <a:pt x="182" y="217"/>
                    <a:pt x="199" y="199"/>
                  </a:cubicBezTo>
                  <a:cubicBezTo>
                    <a:pt x="246" y="152"/>
                    <a:pt x="246" y="82"/>
                    <a:pt x="199" y="35"/>
                  </a:cubicBezTo>
                  <a:cubicBezTo>
                    <a:pt x="182" y="12"/>
                    <a:pt x="155" y="0"/>
                    <a:pt x="12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7" name="Google Shape;1677;p7"/>
            <p:cNvSpPr/>
            <p:nvPr/>
          </p:nvSpPr>
          <p:spPr>
            <a:xfrm>
              <a:off x="4171625" y="3402275"/>
              <a:ext cx="6750" cy="5825"/>
            </a:xfrm>
            <a:custGeom>
              <a:avLst/>
              <a:gdLst/>
              <a:ahLst/>
              <a:cxnLst/>
              <a:rect l="l" t="t" r="r" b="b"/>
              <a:pathLst>
                <a:path w="270" h="233" extrusionOk="0">
                  <a:moveTo>
                    <a:pt x="119" y="0"/>
                  </a:moveTo>
                  <a:cubicBezTo>
                    <a:pt x="59" y="0"/>
                    <a:pt x="1" y="45"/>
                    <a:pt x="1" y="115"/>
                  </a:cubicBezTo>
                  <a:cubicBezTo>
                    <a:pt x="1" y="174"/>
                    <a:pt x="48" y="221"/>
                    <a:pt x="118" y="232"/>
                  </a:cubicBezTo>
                  <a:cubicBezTo>
                    <a:pt x="212" y="232"/>
                    <a:pt x="270" y="104"/>
                    <a:pt x="200" y="34"/>
                  </a:cubicBezTo>
                  <a:cubicBezTo>
                    <a:pt x="177" y="11"/>
                    <a:pt x="148" y="0"/>
                    <a:pt x="1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8" name="Google Shape;1678;p7"/>
            <p:cNvSpPr/>
            <p:nvPr/>
          </p:nvSpPr>
          <p:spPr>
            <a:xfrm>
              <a:off x="4307925" y="3349050"/>
              <a:ext cx="7325" cy="5175"/>
            </a:xfrm>
            <a:custGeom>
              <a:avLst/>
              <a:gdLst/>
              <a:ahLst/>
              <a:cxnLst/>
              <a:rect l="l" t="t" r="r" b="b"/>
              <a:pathLst>
                <a:path w="293" h="207" extrusionOk="0">
                  <a:moveTo>
                    <a:pt x="186" y="1"/>
                  </a:moveTo>
                  <a:cubicBezTo>
                    <a:pt x="103" y="1"/>
                    <a:pt x="0" y="121"/>
                    <a:pt x="83" y="185"/>
                  </a:cubicBezTo>
                  <a:cubicBezTo>
                    <a:pt x="102" y="200"/>
                    <a:pt x="124" y="207"/>
                    <a:pt x="144" y="207"/>
                  </a:cubicBezTo>
                  <a:cubicBezTo>
                    <a:pt x="222" y="207"/>
                    <a:pt x="293" y="116"/>
                    <a:pt x="246" y="33"/>
                  </a:cubicBezTo>
                  <a:cubicBezTo>
                    <a:pt x="231" y="10"/>
                    <a:pt x="209" y="1"/>
                    <a:pt x="18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9" name="Google Shape;1679;p7"/>
            <p:cNvSpPr/>
            <p:nvPr/>
          </p:nvSpPr>
          <p:spPr>
            <a:xfrm>
              <a:off x="4368475" y="3214200"/>
              <a:ext cx="6450" cy="5825"/>
            </a:xfrm>
            <a:custGeom>
              <a:avLst/>
              <a:gdLst/>
              <a:ahLst/>
              <a:cxnLst/>
              <a:rect l="l" t="t" r="r" b="b"/>
              <a:pathLst>
                <a:path w="258" h="233" extrusionOk="0">
                  <a:moveTo>
                    <a:pt x="110" y="1"/>
                  </a:moveTo>
                  <a:cubicBezTo>
                    <a:pt x="53" y="1"/>
                    <a:pt x="0" y="45"/>
                    <a:pt x="0" y="116"/>
                  </a:cubicBezTo>
                  <a:cubicBezTo>
                    <a:pt x="0" y="174"/>
                    <a:pt x="47" y="221"/>
                    <a:pt x="106" y="233"/>
                  </a:cubicBezTo>
                  <a:cubicBezTo>
                    <a:pt x="211" y="233"/>
                    <a:pt x="258" y="104"/>
                    <a:pt x="188" y="34"/>
                  </a:cubicBezTo>
                  <a:cubicBezTo>
                    <a:pt x="165" y="11"/>
                    <a:pt x="137" y="1"/>
                    <a:pt x="1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0" name="Google Shape;1680;p7"/>
            <p:cNvSpPr/>
            <p:nvPr/>
          </p:nvSpPr>
          <p:spPr>
            <a:xfrm>
              <a:off x="4314650" y="3077325"/>
              <a:ext cx="5875" cy="5600"/>
            </a:xfrm>
            <a:custGeom>
              <a:avLst/>
              <a:gdLst/>
              <a:ahLst/>
              <a:cxnLst/>
              <a:rect l="l" t="t" r="r" b="b"/>
              <a:pathLst>
                <a:path w="235" h="224" extrusionOk="0">
                  <a:moveTo>
                    <a:pt x="115" y="1"/>
                  </a:moveTo>
                  <a:cubicBezTo>
                    <a:pt x="59" y="1"/>
                    <a:pt x="1" y="45"/>
                    <a:pt x="1" y="116"/>
                  </a:cubicBezTo>
                  <a:cubicBezTo>
                    <a:pt x="1" y="181"/>
                    <a:pt x="63" y="223"/>
                    <a:pt x="121" y="223"/>
                  </a:cubicBezTo>
                  <a:cubicBezTo>
                    <a:pt x="146" y="223"/>
                    <a:pt x="170" y="215"/>
                    <a:pt x="188" y="198"/>
                  </a:cubicBezTo>
                  <a:cubicBezTo>
                    <a:pt x="235" y="151"/>
                    <a:pt x="235" y="81"/>
                    <a:pt x="188" y="34"/>
                  </a:cubicBezTo>
                  <a:cubicBezTo>
                    <a:pt x="169" y="11"/>
                    <a:pt x="142" y="1"/>
                    <a:pt x="1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1" name="Google Shape;1681;p7"/>
            <p:cNvSpPr/>
            <p:nvPr/>
          </p:nvSpPr>
          <p:spPr>
            <a:xfrm>
              <a:off x="4178725" y="3018475"/>
              <a:ext cx="6400" cy="5550"/>
            </a:xfrm>
            <a:custGeom>
              <a:avLst/>
              <a:gdLst/>
              <a:ahLst/>
              <a:cxnLst/>
              <a:rect l="l" t="t" r="r" b="b"/>
              <a:pathLst>
                <a:path w="256" h="222" extrusionOk="0">
                  <a:moveTo>
                    <a:pt x="137" y="1"/>
                  </a:moveTo>
                  <a:cubicBezTo>
                    <a:pt x="41" y="1"/>
                    <a:pt x="1" y="121"/>
                    <a:pt x="68" y="188"/>
                  </a:cubicBezTo>
                  <a:cubicBezTo>
                    <a:pt x="91" y="211"/>
                    <a:pt x="119" y="222"/>
                    <a:pt x="146" y="222"/>
                  </a:cubicBezTo>
                  <a:cubicBezTo>
                    <a:pt x="202" y="222"/>
                    <a:pt x="255" y="177"/>
                    <a:pt x="255" y="107"/>
                  </a:cubicBezTo>
                  <a:cubicBezTo>
                    <a:pt x="255" y="48"/>
                    <a:pt x="208" y="1"/>
                    <a:pt x="150" y="1"/>
                  </a:cubicBezTo>
                  <a:cubicBezTo>
                    <a:pt x="145" y="1"/>
                    <a:pt x="141" y="1"/>
                    <a:pt x="13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2" name="Google Shape;1682;p7"/>
            <p:cNvSpPr/>
            <p:nvPr/>
          </p:nvSpPr>
          <p:spPr>
            <a:xfrm>
              <a:off x="4041775" y="3071725"/>
              <a:ext cx="7050" cy="5725"/>
            </a:xfrm>
            <a:custGeom>
              <a:avLst/>
              <a:gdLst/>
              <a:ahLst/>
              <a:cxnLst/>
              <a:rect l="l" t="t" r="r" b="b"/>
              <a:pathLst>
                <a:path w="282" h="229" extrusionOk="0">
                  <a:moveTo>
                    <a:pt x="129" y="1"/>
                  </a:moveTo>
                  <a:cubicBezTo>
                    <a:pt x="100" y="1"/>
                    <a:pt x="71" y="12"/>
                    <a:pt x="47" y="36"/>
                  </a:cubicBezTo>
                  <a:cubicBezTo>
                    <a:pt x="1" y="82"/>
                    <a:pt x="1" y="153"/>
                    <a:pt x="47" y="188"/>
                  </a:cubicBezTo>
                  <a:cubicBezTo>
                    <a:pt x="73" y="216"/>
                    <a:pt x="102" y="228"/>
                    <a:pt x="129" y="228"/>
                  </a:cubicBezTo>
                  <a:cubicBezTo>
                    <a:pt x="212" y="228"/>
                    <a:pt x="282" y="115"/>
                    <a:pt x="211" y="36"/>
                  </a:cubicBezTo>
                  <a:cubicBezTo>
                    <a:pt x="188" y="12"/>
                    <a:pt x="158" y="1"/>
                    <a:pt x="12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3" name="Google Shape;1683;p7"/>
            <p:cNvSpPr/>
            <p:nvPr/>
          </p:nvSpPr>
          <p:spPr>
            <a:xfrm>
              <a:off x="3981625" y="3206525"/>
              <a:ext cx="8025" cy="5625"/>
            </a:xfrm>
            <a:custGeom>
              <a:avLst/>
              <a:gdLst/>
              <a:ahLst/>
              <a:cxnLst/>
              <a:rect l="l" t="t" r="r" b="b"/>
              <a:pathLst>
                <a:path w="321" h="225" extrusionOk="0">
                  <a:moveTo>
                    <a:pt x="140" y="0"/>
                  </a:moveTo>
                  <a:cubicBezTo>
                    <a:pt x="0" y="0"/>
                    <a:pt x="3" y="224"/>
                    <a:pt x="150" y="224"/>
                  </a:cubicBezTo>
                  <a:cubicBezTo>
                    <a:pt x="153" y="224"/>
                    <a:pt x="157" y="224"/>
                    <a:pt x="160" y="224"/>
                  </a:cubicBezTo>
                  <a:cubicBezTo>
                    <a:pt x="164" y="224"/>
                    <a:pt x="168" y="224"/>
                    <a:pt x="171" y="224"/>
                  </a:cubicBezTo>
                  <a:cubicBezTo>
                    <a:pt x="317" y="224"/>
                    <a:pt x="320" y="0"/>
                    <a:pt x="181" y="0"/>
                  </a:cubicBezTo>
                  <a:cubicBezTo>
                    <a:pt x="174" y="0"/>
                    <a:pt x="167" y="1"/>
                    <a:pt x="160" y="2"/>
                  </a:cubicBezTo>
                  <a:cubicBezTo>
                    <a:pt x="153" y="1"/>
                    <a:pt x="146" y="0"/>
                    <a:pt x="14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4" name="Google Shape;1684;p7"/>
            <p:cNvSpPr/>
            <p:nvPr/>
          </p:nvSpPr>
          <p:spPr>
            <a:xfrm>
              <a:off x="6443300" y="3861700"/>
              <a:ext cx="22550" cy="20275"/>
            </a:xfrm>
            <a:custGeom>
              <a:avLst/>
              <a:gdLst/>
              <a:ahLst/>
              <a:cxnLst/>
              <a:rect l="l" t="t" r="r" b="b"/>
              <a:pathLst>
                <a:path w="902" h="811" extrusionOk="0">
                  <a:moveTo>
                    <a:pt x="444" y="0"/>
                  </a:moveTo>
                  <a:cubicBezTo>
                    <a:pt x="344" y="0"/>
                    <a:pt x="243" y="39"/>
                    <a:pt x="164" y="118"/>
                  </a:cubicBezTo>
                  <a:cubicBezTo>
                    <a:pt x="1" y="270"/>
                    <a:pt x="1" y="527"/>
                    <a:pt x="153" y="691"/>
                  </a:cubicBezTo>
                  <a:cubicBezTo>
                    <a:pt x="232" y="770"/>
                    <a:pt x="339" y="811"/>
                    <a:pt x="447" y="811"/>
                  </a:cubicBezTo>
                  <a:cubicBezTo>
                    <a:pt x="547" y="811"/>
                    <a:pt x="647" y="776"/>
                    <a:pt x="726" y="703"/>
                  </a:cubicBezTo>
                  <a:cubicBezTo>
                    <a:pt x="890" y="539"/>
                    <a:pt x="901" y="281"/>
                    <a:pt x="738" y="129"/>
                  </a:cubicBezTo>
                  <a:cubicBezTo>
                    <a:pt x="659" y="44"/>
                    <a:pt x="552"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5" name="Google Shape;1685;p7"/>
            <p:cNvSpPr/>
            <p:nvPr/>
          </p:nvSpPr>
          <p:spPr>
            <a:xfrm>
              <a:off x="6482200" y="3862575"/>
              <a:ext cx="22550" cy="20275"/>
            </a:xfrm>
            <a:custGeom>
              <a:avLst/>
              <a:gdLst/>
              <a:ahLst/>
              <a:cxnLst/>
              <a:rect l="l" t="t" r="r" b="b"/>
              <a:pathLst>
                <a:path w="902" h="811" extrusionOk="0">
                  <a:moveTo>
                    <a:pt x="447" y="1"/>
                  </a:moveTo>
                  <a:cubicBezTo>
                    <a:pt x="347" y="1"/>
                    <a:pt x="249" y="39"/>
                    <a:pt x="176" y="118"/>
                  </a:cubicBezTo>
                  <a:cubicBezTo>
                    <a:pt x="12" y="270"/>
                    <a:pt x="1" y="527"/>
                    <a:pt x="164" y="691"/>
                  </a:cubicBezTo>
                  <a:cubicBezTo>
                    <a:pt x="243" y="770"/>
                    <a:pt x="351" y="811"/>
                    <a:pt x="459" y="811"/>
                  </a:cubicBezTo>
                  <a:cubicBezTo>
                    <a:pt x="559" y="811"/>
                    <a:pt x="659" y="776"/>
                    <a:pt x="738" y="703"/>
                  </a:cubicBezTo>
                  <a:cubicBezTo>
                    <a:pt x="901" y="539"/>
                    <a:pt x="901" y="281"/>
                    <a:pt x="749" y="129"/>
                  </a:cubicBezTo>
                  <a:cubicBezTo>
                    <a:pt x="665" y="45"/>
                    <a:pt x="555" y="1"/>
                    <a:pt x="4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6" name="Google Shape;1686;p7"/>
            <p:cNvSpPr/>
            <p:nvPr/>
          </p:nvSpPr>
          <p:spPr>
            <a:xfrm>
              <a:off x="6484050" y="3823775"/>
              <a:ext cx="21575" cy="20275"/>
            </a:xfrm>
            <a:custGeom>
              <a:avLst/>
              <a:gdLst/>
              <a:ahLst/>
              <a:cxnLst/>
              <a:rect l="l" t="t" r="r" b="b"/>
              <a:pathLst>
                <a:path w="863" h="811" extrusionOk="0">
                  <a:moveTo>
                    <a:pt x="409" y="0"/>
                  </a:moveTo>
                  <a:cubicBezTo>
                    <a:pt x="205" y="0"/>
                    <a:pt x="9" y="153"/>
                    <a:pt x="9" y="394"/>
                  </a:cubicBezTo>
                  <a:cubicBezTo>
                    <a:pt x="0" y="644"/>
                    <a:pt x="202" y="810"/>
                    <a:pt x="413" y="810"/>
                  </a:cubicBezTo>
                  <a:cubicBezTo>
                    <a:pt x="509" y="810"/>
                    <a:pt x="607" y="776"/>
                    <a:pt x="687" y="699"/>
                  </a:cubicBezTo>
                  <a:cubicBezTo>
                    <a:pt x="851" y="547"/>
                    <a:pt x="863" y="289"/>
                    <a:pt x="699" y="125"/>
                  </a:cubicBezTo>
                  <a:cubicBezTo>
                    <a:pt x="616" y="39"/>
                    <a:pt x="512" y="0"/>
                    <a:pt x="40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7" name="Google Shape;1687;p7"/>
            <p:cNvSpPr/>
            <p:nvPr/>
          </p:nvSpPr>
          <p:spPr>
            <a:xfrm>
              <a:off x="6444175" y="3823025"/>
              <a:ext cx="22250" cy="20275"/>
            </a:xfrm>
            <a:custGeom>
              <a:avLst/>
              <a:gdLst/>
              <a:ahLst/>
              <a:cxnLst/>
              <a:rect l="l" t="t" r="r" b="b"/>
              <a:pathLst>
                <a:path w="890" h="811" extrusionOk="0">
                  <a:moveTo>
                    <a:pt x="444" y="0"/>
                  </a:moveTo>
                  <a:cubicBezTo>
                    <a:pt x="344" y="0"/>
                    <a:pt x="243" y="35"/>
                    <a:pt x="165" y="109"/>
                  </a:cubicBezTo>
                  <a:cubicBezTo>
                    <a:pt x="1" y="272"/>
                    <a:pt x="1" y="530"/>
                    <a:pt x="153" y="682"/>
                  </a:cubicBezTo>
                  <a:cubicBezTo>
                    <a:pt x="232" y="767"/>
                    <a:pt x="339" y="811"/>
                    <a:pt x="446" y="811"/>
                  </a:cubicBezTo>
                  <a:cubicBezTo>
                    <a:pt x="546" y="811"/>
                    <a:pt x="647" y="773"/>
                    <a:pt x="726" y="694"/>
                  </a:cubicBezTo>
                  <a:cubicBezTo>
                    <a:pt x="890" y="541"/>
                    <a:pt x="890" y="284"/>
                    <a:pt x="738" y="120"/>
                  </a:cubicBezTo>
                  <a:cubicBezTo>
                    <a:pt x="659" y="41"/>
                    <a:pt x="551" y="0"/>
                    <a:pt x="4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8" name="Google Shape;1688;p7"/>
            <p:cNvSpPr/>
            <p:nvPr/>
          </p:nvSpPr>
          <p:spPr>
            <a:xfrm>
              <a:off x="6438675" y="3892100"/>
              <a:ext cx="27175" cy="22275"/>
            </a:xfrm>
            <a:custGeom>
              <a:avLst/>
              <a:gdLst/>
              <a:ahLst/>
              <a:cxnLst/>
              <a:rect l="l" t="t" r="r" b="b"/>
              <a:pathLst>
                <a:path w="1087" h="891" extrusionOk="0">
                  <a:moveTo>
                    <a:pt x="541" y="1"/>
                  </a:moveTo>
                  <a:cubicBezTo>
                    <a:pt x="368" y="1"/>
                    <a:pt x="208" y="97"/>
                    <a:pt x="139" y="270"/>
                  </a:cubicBezTo>
                  <a:cubicBezTo>
                    <a:pt x="1" y="576"/>
                    <a:pt x="237" y="890"/>
                    <a:pt x="532" y="890"/>
                  </a:cubicBezTo>
                  <a:cubicBezTo>
                    <a:pt x="587" y="890"/>
                    <a:pt x="643" y="879"/>
                    <a:pt x="700" y="855"/>
                  </a:cubicBezTo>
                  <a:cubicBezTo>
                    <a:pt x="1075" y="715"/>
                    <a:pt x="1086" y="188"/>
                    <a:pt x="724" y="36"/>
                  </a:cubicBezTo>
                  <a:cubicBezTo>
                    <a:pt x="663" y="12"/>
                    <a:pt x="601" y="1"/>
                    <a:pt x="54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9" name="Google Shape;1689;p7"/>
            <p:cNvSpPr/>
            <p:nvPr/>
          </p:nvSpPr>
          <p:spPr>
            <a:xfrm>
              <a:off x="6481050" y="3892875"/>
              <a:ext cx="26925" cy="22350"/>
            </a:xfrm>
            <a:custGeom>
              <a:avLst/>
              <a:gdLst/>
              <a:ahLst/>
              <a:cxnLst/>
              <a:rect l="l" t="t" r="r" b="b"/>
              <a:pathLst>
                <a:path w="1077" h="894" extrusionOk="0">
                  <a:moveTo>
                    <a:pt x="530" y="0"/>
                  </a:moveTo>
                  <a:cubicBezTo>
                    <a:pt x="239" y="0"/>
                    <a:pt x="0" y="303"/>
                    <a:pt x="117" y="614"/>
                  </a:cubicBezTo>
                  <a:cubicBezTo>
                    <a:pt x="187" y="790"/>
                    <a:pt x="351" y="893"/>
                    <a:pt x="528" y="893"/>
                  </a:cubicBezTo>
                  <a:cubicBezTo>
                    <a:pt x="585" y="893"/>
                    <a:pt x="644" y="882"/>
                    <a:pt x="702" y="859"/>
                  </a:cubicBezTo>
                  <a:cubicBezTo>
                    <a:pt x="1064" y="719"/>
                    <a:pt x="1076" y="193"/>
                    <a:pt x="713" y="40"/>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0" name="Google Shape;1690;p7"/>
            <p:cNvSpPr/>
            <p:nvPr/>
          </p:nvSpPr>
          <p:spPr>
            <a:xfrm>
              <a:off x="6511150" y="3863750"/>
              <a:ext cx="27175" cy="22275"/>
            </a:xfrm>
            <a:custGeom>
              <a:avLst/>
              <a:gdLst/>
              <a:ahLst/>
              <a:cxnLst/>
              <a:rect l="l" t="t" r="r" b="b"/>
              <a:pathLst>
                <a:path w="1087" h="891" extrusionOk="0">
                  <a:moveTo>
                    <a:pt x="555" y="1"/>
                  </a:moveTo>
                  <a:cubicBezTo>
                    <a:pt x="501" y="1"/>
                    <a:pt x="444" y="12"/>
                    <a:pt x="387" y="36"/>
                  </a:cubicBezTo>
                  <a:cubicBezTo>
                    <a:pt x="13" y="176"/>
                    <a:pt x="1" y="702"/>
                    <a:pt x="364" y="855"/>
                  </a:cubicBezTo>
                  <a:cubicBezTo>
                    <a:pt x="425" y="879"/>
                    <a:pt x="487" y="891"/>
                    <a:pt x="548" y="891"/>
                  </a:cubicBezTo>
                  <a:cubicBezTo>
                    <a:pt x="721" y="891"/>
                    <a:pt x="879" y="797"/>
                    <a:pt x="948" y="632"/>
                  </a:cubicBezTo>
                  <a:cubicBezTo>
                    <a:pt x="1087" y="317"/>
                    <a:pt x="850" y="1"/>
                    <a:pt x="5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1" name="Google Shape;1691;p7"/>
            <p:cNvSpPr/>
            <p:nvPr/>
          </p:nvSpPr>
          <p:spPr>
            <a:xfrm>
              <a:off x="6512075" y="3821750"/>
              <a:ext cx="26300" cy="22400"/>
            </a:xfrm>
            <a:custGeom>
              <a:avLst/>
              <a:gdLst/>
              <a:ahLst/>
              <a:cxnLst/>
              <a:rect l="l" t="t" r="r" b="b"/>
              <a:pathLst>
                <a:path w="1052" h="896" extrusionOk="0">
                  <a:moveTo>
                    <a:pt x="546" y="0"/>
                  </a:moveTo>
                  <a:cubicBezTo>
                    <a:pt x="383" y="0"/>
                    <a:pt x="219" y="88"/>
                    <a:pt x="139" y="265"/>
                  </a:cubicBezTo>
                  <a:cubicBezTo>
                    <a:pt x="1" y="572"/>
                    <a:pt x="239" y="896"/>
                    <a:pt x="543" y="896"/>
                  </a:cubicBezTo>
                  <a:cubicBezTo>
                    <a:pt x="598" y="896"/>
                    <a:pt x="655" y="885"/>
                    <a:pt x="713" y="862"/>
                  </a:cubicBezTo>
                  <a:cubicBezTo>
                    <a:pt x="935" y="780"/>
                    <a:pt x="1052" y="522"/>
                    <a:pt x="958" y="288"/>
                  </a:cubicBezTo>
                  <a:cubicBezTo>
                    <a:pt x="886" y="97"/>
                    <a:pt x="716" y="0"/>
                    <a:pt x="54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2" name="Google Shape;1692;p7"/>
            <p:cNvSpPr/>
            <p:nvPr/>
          </p:nvSpPr>
          <p:spPr>
            <a:xfrm>
              <a:off x="6483100" y="3791675"/>
              <a:ext cx="26325" cy="22275"/>
            </a:xfrm>
            <a:custGeom>
              <a:avLst/>
              <a:gdLst/>
              <a:ahLst/>
              <a:cxnLst/>
              <a:rect l="l" t="t" r="r" b="b"/>
              <a:pathLst>
                <a:path w="1053" h="891" extrusionOk="0">
                  <a:moveTo>
                    <a:pt x="530" y="0"/>
                  </a:moveTo>
                  <a:cubicBezTo>
                    <a:pt x="238" y="0"/>
                    <a:pt x="0" y="301"/>
                    <a:pt x="117" y="602"/>
                  </a:cubicBezTo>
                  <a:cubicBezTo>
                    <a:pt x="195" y="794"/>
                    <a:pt x="367" y="890"/>
                    <a:pt x="540" y="890"/>
                  </a:cubicBezTo>
                  <a:cubicBezTo>
                    <a:pt x="704" y="890"/>
                    <a:pt x="867" y="803"/>
                    <a:pt x="947" y="626"/>
                  </a:cubicBezTo>
                  <a:cubicBezTo>
                    <a:pt x="1053" y="392"/>
                    <a:pt x="947" y="134"/>
                    <a:pt x="713" y="41"/>
                  </a:cubicBezTo>
                  <a:cubicBezTo>
                    <a:pt x="652" y="13"/>
                    <a:pt x="590" y="0"/>
                    <a:pt x="53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3" name="Google Shape;1693;p7"/>
            <p:cNvSpPr/>
            <p:nvPr/>
          </p:nvSpPr>
          <p:spPr>
            <a:xfrm>
              <a:off x="6440950" y="3790850"/>
              <a:ext cx="26350" cy="22200"/>
            </a:xfrm>
            <a:custGeom>
              <a:avLst/>
              <a:gdLst/>
              <a:ahLst/>
              <a:cxnLst/>
              <a:rect l="l" t="t" r="r" b="b"/>
              <a:pathLst>
                <a:path w="1054" h="888" extrusionOk="0">
                  <a:moveTo>
                    <a:pt x="548" y="1"/>
                  </a:moveTo>
                  <a:cubicBezTo>
                    <a:pt x="381" y="1"/>
                    <a:pt x="212" y="91"/>
                    <a:pt x="130" y="273"/>
                  </a:cubicBezTo>
                  <a:cubicBezTo>
                    <a:pt x="0" y="572"/>
                    <a:pt x="236" y="888"/>
                    <a:pt x="540" y="888"/>
                  </a:cubicBezTo>
                  <a:cubicBezTo>
                    <a:pt x="593" y="888"/>
                    <a:pt x="648" y="878"/>
                    <a:pt x="703" y="857"/>
                  </a:cubicBezTo>
                  <a:cubicBezTo>
                    <a:pt x="937" y="776"/>
                    <a:pt x="1054" y="506"/>
                    <a:pt x="949" y="273"/>
                  </a:cubicBezTo>
                  <a:cubicBezTo>
                    <a:pt x="879" y="91"/>
                    <a:pt x="715" y="1"/>
                    <a:pt x="5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4" name="Google Shape;1694;p7"/>
            <p:cNvSpPr/>
            <p:nvPr/>
          </p:nvSpPr>
          <p:spPr>
            <a:xfrm>
              <a:off x="6410275" y="3819725"/>
              <a:ext cx="27200" cy="22275"/>
            </a:xfrm>
            <a:custGeom>
              <a:avLst/>
              <a:gdLst/>
              <a:ahLst/>
              <a:cxnLst/>
              <a:rect l="l" t="t" r="r" b="b"/>
              <a:pathLst>
                <a:path w="1088" h="891" extrusionOk="0">
                  <a:moveTo>
                    <a:pt x="542" y="1"/>
                  </a:moveTo>
                  <a:cubicBezTo>
                    <a:pt x="372" y="1"/>
                    <a:pt x="209" y="101"/>
                    <a:pt x="140" y="264"/>
                  </a:cubicBezTo>
                  <a:cubicBezTo>
                    <a:pt x="0" y="573"/>
                    <a:pt x="243" y="891"/>
                    <a:pt x="550" y="891"/>
                  </a:cubicBezTo>
                  <a:cubicBezTo>
                    <a:pt x="603" y="891"/>
                    <a:pt x="658" y="881"/>
                    <a:pt x="713" y="861"/>
                  </a:cubicBezTo>
                  <a:cubicBezTo>
                    <a:pt x="1076" y="720"/>
                    <a:pt x="1088" y="194"/>
                    <a:pt x="725" y="42"/>
                  </a:cubicBezTo>
                  <a:cubicBezTo>
                    <a:pt x="666" y="14"/>
                    <a:pt x="604" y="1"/>
                    <a:pt x="54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5" name="Google Shape;1695;p7"/>
            <p:cNvSpPr/>
            <p:nvPr/>
          </p:nvSpPr>
          <p:spPr>
            <a:xfrm>
              <a:off x="6410550" y="3861700"/>
              <a:ext cx="26050" cy="22450"/>
            </a:xfrm>
            <a:custGeom>
              <a:avLst/>
              <a:gdLst/>
              <a:ahLst/>
              <a:cxnLst/>
              <a:rect l="l" t="t" r="r" b="b"/>
              <a:pathLst>
                <a:path w="1042" h="898" extrusionOk="0">
                  <a:moveTo>
                    <a:pt x="508" y="1"/>
                  </a:moveTo>
                  <a:cubicBezTo>
                    <a:pt x="453" y="1"/>
                    <a:pt x="396" y="12"/>
                    <a:pt x="340" y="36"/>
                  </a:cubicBezTo>
                  <a:cubicBezTo>
                    <a:pt x="106" y="118"/>
                    <a:pt x="0" y="387"/>
                    <a:pt x="82" y="609"/>
                  </a:cubicBezTo>
                  <a:cubicBezTo>
                    <a:pt x="154" y="801"/>
                    <a:pt x="327" y="897"/>
                    <a:pt x="501" y="897"/>
                  </a:cubicBezTo>
                  <a:cubicBezTo>
                    <a:pt x="667" y="897"/>
                    <a:pt x="833" y="809"/>
                    <a:pt x="913" y="632"/>
                  </a:cubicBezTo>
                  <a:cubicBezTo>
                    <a:pt x="1041" y="317"/>
                    <a:pt x="803" y="1"/>
                    <a:pt x="5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6" name="Google Shape;1696;p7"/>
            <p:cNvSpPr/>
            <p:nvPr/>
          </p:nvSpPr>
          <p:spPr>
            <a:xfrm>
              <a:off x="6408800" y="3904325"/>
              <a:ext cx="12300" cy="11225"/>
            </a:xfrm>
            <a:custGeom>
              <a:avLst/>
              <a:gdLst/>
              <a:ahLst/>
              <a:cxnLst/>
              <a:rect l="l" t="t" r="r" b="b"/>
              <a:pathLst>
                <a:path w="492" h="449" extrusionOk="0">
                  <a:moveTo>
                    <a:pt x="244" y="1"/>
                  </a:moveTo>
                  <a:cubicBezTo>
                    <a:pt x="187" y="1"/>
                    <a:pt x="129" y="21"/>
                    <a:pt x="82" y="62"/>
                  </a:cubicBezTo>
                  <a:cubicBezTo>
                    <a:pt x="0" y="156"/>
                    <a:pt x="0" y="296"/>
                    <a:pt x="82" y="378"/>
                  </a:cubicBezTo>
                  <a:cubicBezTo>
                    <a:pt x="129" y="425"/>
                    <a:pt x="187" y="448"/>
                    <a:pt x="244" y="448"/>
                  </a:cubicBezTo>
                  <a:cubicBezTo>
                    <a:pt x="301" y="448"/>
                    <a:pt x="357" y="425"/>
                    <a:pt x="398" y="378"/>
                  </a:cubicBezTo>
                  <a:cubicBezTo>
                    <a:pt x="492" y="296"/>
                    <a:pt x="492" y="156"/>
                    <a:pt x="398" y="62"/>
                  </a:cubicBezTo>
                  <a:cubicBezTo>
                    <a:pt x="357" y="21"/>
                    <a:pt x="301" y="1"/>
                    <a:pt x="24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7" name="Google Shape;1697;p7"/>
            <p:cNvSpPr/>
            <p:nvPr/>
          </p:nvSpPr>
          <p:spPr>
            <a:xfrm>
              <a:off x="6467000" y="3929675"/>
              <a:ext cx="11425" cy="11050"/>
            </a:xfrm>
            <a:custGeom>
              <a:avLst/>
              <a:gdLst/>
              <a:ahLst/>
              <a:cxnLst/>
              <a:rect l="l" t="t" r="r" b="b"/>
              <a:pathLst>
                <a:path w="457" h="442" extrusionOk="0">
                  <a:moveTo>
                    <a:pt x="229" y="0"/>
                  </a:moveTo>
                  <a:cubicBezTo>
                    <a:pt x="118" y="0"/>
                    <a:pt x="6" y="73"/>
                    <a:pt x="0" y="218"/>
                  </a:cubicBezTo>
                  <a:cubicBezTo>
                    <a:pt x="0" y="347"/>
                    <a:pt x="94" y="440"/>
                    <a:pt x="223" y="440"/>
                  </a:cubicBezTo>
                  <a:cubicBezTo>
                    <a:pt x="229" y="441"/>
                    <a:pt x="236" y="441"/>
                    <a:pt x="242" y="441"/>
                  </a:cubicBezTo>
                  <a:cubicBezTo>
                    <a:pt x="361" y="441"/>
                    <a:pt x="445" y="341"/>
                    <a:pt x="457" y="230"/>
                  </a:cubicBezTo>
                  <a:cubicBezTo>
                    <a:pt x="457" y="76"/>
                    <a:pt x="343" y="0"/>
                    <a:pt x="22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8" name="Google Shape;1698;p7"/>
            <p:cNvSpPr/>
            <p:nvPr/>
          </p:nvSpPr>
          <p:spPr>
            <a:xfrm>
              <a:off x="6525500" y="3906675"/>
              <a:ext cx="13575" cy="10975"/>
            </a:xfrm>
            <a:custGeom>
              <a:avLst/>
              <a:gdLst/>
              <a:ahLst/>
              <a:cxnLst/>
              <a:rect l="l" t="t" r="r" b="b"/>
              <a:pathLst>
                <a:path w="543" h="439" extrusionOk="0">
                  <a:moveTo>
                    <a:pt x="244" y="0"/>
                  </a:moveTo>
                  <a:cubicBezTo>
                    <a:pt x="187" y="0"/>
                    <a:pt x="129" y="21"/>
                    <a:pt x="82" y="62"/>
                  </a:cubicBezTo>
                  <a:cubicBezTo>
                    <a:pt x="0" y="155"/>
                    <a:pt x="0" y="296"/>
                    <a:pt x="82" y="378"/>
                  </a:cubicBezTo>
                  <a:cubicBezTo>
                    <a:pt x="128" y="421"/>
                    <a:pt x="179" y="439"/>
                    <a:pt x="228" y="439"/>
                  </a:cubicBezTo>
                  <a:cubicBezTo>
                    <a:pt x="395" y="439"/>
                    <a:pt x="542" y="233"/>
                    <a:pt x="398" y="62"/>
                  </a:cubicBezTo>
                  <a:cubicBezTo>
                    <a:pt x="357" y="21"/>
                    <a:pt x="301" y="0"/>
                    <a:pt x="2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9" name="Google Shape;1699;p7"/>
            <p:cNvSpPr/>
            <p:nvPr/>
          </p:nvSpPr>
          <p:spPr>
            <a:xfrm>
              <a:off x="6549475" y="3848975"/>
              <a:ext cx="13175" cy="11300"/>
            </a:xfrm>
            <a:custGeom>
              <a:avLst/>
              <a:gdLst/>
              <a:ahLst/>
              <a:cxnLst/>
              <a:rect l="l" t="t" r="r" b="b"/>
              <a:pathLst>
                <a:path w="527" h="452" extrusionOk="0">
                  <a:moveTo>
                    <a:pt x="300" y="1"/>
                  </a:moveTo>
                  <a:cubicBezTo>
                    <a:pt x="245" y="1"/>
                    <a:pt x="189" y="21"/>
                    <a:pt x="141" y="65"/>
                  </a:cubicBezTo>
                  <a:cubicBezTo>
                    <a:pt x="0" y="205"/>
                    <a:pt x="94" y="451"/>
                    <a:pt x="293" y="451"/>
                  </a:cubicBezTo>
                  <a:cubicBezTo>
                    <a:pt x="422" y="451"/>
                    <a:pt x="527" y="358"/>
                    <a:pt x="527" y="229"/>
                  </a:cubicBezTo>
                  <a:cubicBezTo>
                    <a:pt x="527" y="93"/>
                    <a:pt x="418" y="1"/>
                    <a:pt x="30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0" name="Google Shape;1700;p7"/>
            <p:cNvSpPr/>
            <p:nvPr/>
          </p:nvSpPr>
          <p:spPr>
            <a:xfrm>
              <a:off x="6528425" y="3790425"/>
              <a:ext cx="11725" cy="11250"/>
            </a:xfrm>
            <a:custGeom>
              <a:avLst/>
              <a:gdLst/>
              <a:ahLst/>
              <a:cxnLst/>
              <a:rect l="l" t="t" r="r" b="b"/>
              <a:pathLst>
                <a:path w="469" h="450" extrusionOk="0">
                  <a:moveTo>
                    <a:pt x="217" y="0"/>
                  </a:moveTo>
                  <a:cubicBezTo>
                    <a:pt x="105" y="0"/>
                    <a:pt x="0" y="86"/>
                    <a:pt x="0" y="219"/>
                  </a:cubicBezTo>
                  <a:cubicBezTo>
                    <a:pt x="0" y="361"/>
                    <a:pt x="106" y="450"/>
                    <a:pt x="218" y="450"/>
                  </a:cubicBezTo>
                  <a:cubicBezTo>
                    <a:pt x="273" y="450"/>
                    <a:pt x="329" y="429"/>
                    <a:pt x="374" y="383"/>
                  </a:cubicBezTo>
                  <a:cubicBezTo>
                    <a:pt x="468" y="290"/>
                    <a:pt x="468" y="149"/>
                    <a:pt x="374" y="67"/>
                  </a:cubicBezTo>
                  <a:cubicBezTo>
                    <a:pt x="328" y="21"/>
                    <a:pt x="272" y="0"/>
                    <a:pt x="2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1" name="Google Shape;1701;p7"/>
            <p:cNvSpPr/>
            <p:nvPr/>
          </p:nvSpPr>
          <p:spPr>
            <a:xfrm>
              <a:off x="6468550" y="3765175"/>
              <a:ext cx="13100" cy="11075"/>
            </a:xfrm>
            <a:custGeom>
              <a:avLst/>
              <a:gdLst/>
              <a:ahLst/>
              <a:cxnLst/>
              <a:rect l="l" t="t" r="r" b="b"/>
              <a:pathLst>
                <a:path w="524" h="443" extrusionOk="0">
                  <a:moveTo>
                    <a:pt x="287" y="1"/>
                  </a:moveTo>
                  <a:cubicBezTo>
                    <a:pt x="97" y="1"/>
                    <a:pt x="0" y="238"/>
                    <a:pt x="137" y="375"/>
                  </a:cubicBezTo>
                  <a:cubicBezTo>
                    <a:pt x="183" y="422"/>
                    <a:pt x="241" y="442"/>
                    <a:pt x="298" y="442"/>
                  </a:cubicBezTo>
                  <a:cubicBezTo>
                    <a:pt x="413" y="442"/>
                    <a:pt x="523" y="356"/>
                    <a:pt x="523" y="223"/>
                  </a:cubicBezTo>
                  <a:cubicBezTo>
                    <a:pt x="523" y="106"/>
                    <a:pt x="430" y="1"/>
                    <a:pt x="301" y="1"/>
                  </a:cubicBezTo>
                  <a:cubicBezTo>
                    <a:pt x="296" y="1"/>
                    <a:pt x="292" y="1"/>
                    <a:pt x="2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2" name="Google Shape;1702;p7"/>
            <p:cNvSpPr/>
            <p:nvPr/>
          </p:nvSpPr>
          <p:spPr>
            <a:xfrm>
              <a:off x="6409675" y="3788000"/>
              <a:ext cx="14925" cy="11125"/>
            </a:xfrm>
            <a:custGeom>
              <a:avLst/>
              <a:gdLst/>
              <a:ahLst/>
              <a:cxnLst/>
              <a:rect l="l" t="t" r="r" b="b"/>
              <a:pathLst>
                <a:path w="597" h="445" extrusionOk="0">
                  <a:moveTo>
                    <a:pt x="303" y="0"/>
                  </a:moveTo>
                  <a:cubicBezTo>
                    <a:pt x="246" y="0"/>
                    <a:pt x="187" y="24"/>
                    <a:pt x="141" y="71"/>
                  </a:cubicBezTo>
                  <a:cubicBezTo>
                    <a:pt x="0" y="211"/>
                    <a:pt x="106" y="445"/>
                    <a:pt x="304" y="445"/>
                  </a:cubicBezTo>
                  <a:cubicBezTo>
                    <a:pt x="503" y="445"/>
                    <a:pt x="597" y="211"/>
                    <a:pt x="457" y="71"/>
                  </a:cubicBezTo>
                  <a:cubicBezTo>
                    <a:pt x="416" y="24"/>
                    <a:pt x="360" y="0"/>
                    <a:pt x="30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3" name="Google Shape;1703;p7"/>
            <p:cNvSpPr/>
            <p:nvPr/>
          </p:nvSpPr>
          <p:spPr>
            <a:xfrm>
              <a:off x="6384225" y="3845625"/>
              <a:ext cx="13175" cy="11350"/>
            </a:xfrm>
            <a:custGeom>
              <a:avLst/>
              <a:gdLst/>
              <a:ahLst/>
              <a:cxnLst/>
              <a:rect l="l" t="t" r="r" b="b"/>
              <a:pathLst>
                <a:path w="527" h="454" extrusionOk="0">
                  <a:moveTo>
                    <a:pt x="305" y="0"/>
                  </a:moveTo>
                  <a:cubicBezTo>
                    <a:pt x="106" y="0"/>
                    <a:pt x="0" y="234"/>
                    <a:pt x="141" y="386"/>
                  </a:cubicBezTo>
                  <a:cubicBezTo>
                    <a:pt x="187" y="433"/>
                    <a:pt x="245" y="453"/>
                    <a:pt x="302" y="453"/>
                  </a:cubicBezTo>
                  <a:cubicBezTo>
                    <a:pt x="417" y="453"/>
                    <a:pt x="527" y="367"/>
                    <a:pt x="527" y="234"/>
                  </a:cubicBezTo>
                  <a:cubicBezTo>
                    <a:pt x="527" y="105"/>
                    <a:pt x="433" y="0"/>
                    <a:pt x="30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4" name="Google Shape;1704;p7"/>
            <p:cNvSpPr/>
            <p:nvPr/>
          </p:nvSpPr>
          <p:spPr>
            <a:xfrm>
              <a:off x="6420500" y="3944900"/>
              <a:ext cx="19775" cy="16975"/>
            </a:xfrm>
            <a:custGeom>
              <a:avLst/>
              <a:gdLst/>
              <a:ahLst/>
              <a:cxnLst/>
              <a:rect l="l" t="t" r="r" b="b"/>
              <a:pathLst>
                <a:path w="791" h="679" extrusionOk="0">
                  <a:moveTo>
                    <a:pt x="384" y="1"/>
                  </a:moveTo>
                  <a:cubicBezTo>
                    <a:pt x="261" y="1"/>
                    <a:pt x="139" y="68"/>
                    <a:pt x="82" y="206"/>
                  </a:cubicBezTo>
                  <a:cubicBezTo>
                    <a:pt x="0" y="381"/>
                    <a:pt x="82" y="568"/>
                    <a:pt x="246" y="650"/>
                  </a:cubicBezTo>
                  <a:cubicBezTo>
                    <a:pt x="292" y="670"/>
                    <a:pt x="338" y="678"/>
                    <a:pt x="383" y="678"/>
                  </a:cubicBezTo>
                  <a:cubicBezTo>
                    <a:pt x="609" y="678"/>
                    <a:pt x="790" y="452"/>
                    <a:pt x="702" y="217"/>
                  </a:cubicBezTo>
                  <a:cubicBezTo>
                    <a:pt x="642" y="74"/>
                    <a:pt x="513"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5" name="Google Shape;1705;p7"/>
            <p:cNvSpPr/>
            <p:nvPr/>
          </p:nvSpPr>
          <p:spPr>
            <a:xfrm>
              <a:off x="6504325" y="3946700"/>
              <a:ext cx="20300" cy="16850"/>
            </a:xfrm>
            <a:custGeom>
              <a:avLst/>
              <a:gdLst/>
              <a:ahLst/>
              <a:cxnLst/>
              <a:rect l="l" t="t" r="r" b="b"/>
              <a:pathLst>
                <a:path w="812" h="674" extrusionOk="0">
                  <a:moveTo>
                    <a:pt x="406" y="0"/>
                  </a:moveTo>
                  <a:cubicBezTo>
                    <a:pt x="180" y="0"/>
                    <a:pt x="1" y="227"/>
                    <a:pt x="98" y="461"/>
                  </a:cubicBezTo>
                  <a:cubicBezTo>
                    <a:pt x="143" y="594"/>
                    <a:pt x="268" y="674"/>
                    <a:pt x="402" y="674"/>
                  </a:cubicBezTo>
                  <a:cubicBezTo>
                    <a:pt x="445" y="674"/>
                    <a:pt x="489" y="665"/>
                    <a:pt x="531" y="648"/>
                  </a:cubicBezTo>
                  <a:cubicBezTo>
                    <a:pt x="812" y="543"/>
                    <a:pt x="812" y="145"/>
                    <a:pt x="543" y="28"/>
                  </a:cubicBezTo>
                  <a:cubicBezTo>
                    <a:pt x="497" y="9"/>
                    <a:pt x="450" y="0"/>
                    <a:pt x="4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6" name="Google Shape;1706;p7"/>
            <p:cNvSpPr/>
            <p:nvPr/>
          </p:nvSpPr>
          <p:spPr>
            <a:xfrm>
              <a:off x="6564975" y="3888625"/>
              <a:ext cx="20600" cy="16775"/>
            </a:xfrm>
            <a:custGeom>
              <a:avLst/>
              <a:gdLst/>
              <a:ahLst/>
              <a:cxnLst/>
              <a:rect l="l" t="t" r="r" b="b"/>
              <a:pathLst>
                <a:path w="824" h="671" extrusionOk="0">
                  <a:moveTo>
                    <a:pt x="412" y="1"/>
                  </a:moveTo>
                  <a:cubicBezTo>
                    <a:pt x="373" y="1"/>
                    <a:pt x="333" y="8"/>
                    <a:pt x="293" y="23"/>
                  </a:cubicBezTo>
                  <a:cubicBezTo>
                    <a:pt x="12" y="129"/>
                    <a:pt x="0" y="526"/>
                    <a:pt x="281" y="643"/>
                  </a:cubicBezTo>
                  <a:cubicBezTo>
                    <a:pt x="324" y="661"/>
                    <a:pt x="368" y="670"/>
                    <a:pt x="412" y="670"/>
                  </a:cubicBezTo>
                  <a:cubicBezTo>
                    <a:pt x="539" y="670"/>
                    <a:pt x="662" y="598"/>
                    <a:pt x="714" y="468"/>
                  </a:cubicBezTo>
                  <a:cubicBezTo>
                    <a:pt x="824" y="238"/>
                    <a:pt x="636" y="1"/>
                    <a:pt x="41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7" name="Google Shape;1707;p7"/>
            <p:cNvSpPr/>
            <p:nvPr/>
          </p:nvSpPr>
          <p:spPr>
            <a:xfrm>
              <a:off x="6566875" y="3804625"/>
              <a:ext cx="19775" cy="16725"/>
            </a:xfrm>
            <a:custGeom>
              <a:avLst/>
              <a:gdLst/>
              <a:ahLst/>
              <a:cxnLst/>
              <a:rect l="l" t="t" r="r" b="b"/>
              <a:pathLst>
                <a:path w="791" h="669" extrusionOk="0">
                  <a:moveTo>
                    <a:pt x="406" y="1"/>
                  </a:moveTo>
                  <a:cubicBezTo>
                    <a:pt x="282" y="1"/>
                    <a:pt x="158" y="68"/>
                    <a:pt x="100" y="201"/>
                  </a:cubicBezTo>
                  <a:cubicBezTo>
                    <a:pt x="0" y="431"/>
                    <a:pt x="181" y="668"/>
                    <a:pt x="410" y="668"/>
                  </a:cubicBezTo>
                  <a:cubicBezTo>
                    <a:pt x="450" y="668"/>
                    <a:pt x="491" y="661"/>
                    <a:pt x="533" y="646"/>
                  </a:cubicBezTo>
                  <a:cubicBezTo>
                    <a:pt x="708" y="576"/>
                    <a:pt x="790" y="388"/>
                    <a:pt x="720" y="213"/>
                  </a:cubicBezTo>
                  <a:cubicBezTo>
                    <a:pt x="661" y="71"/>
                    <a:pt x="533" y="1"/>
                    <a:pt x="4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8" name="Google Shape;1708;p7"/>
            <p:cNvSpPr/>
            <p:nvPr/>
          </p:nvSpPr>
          <p:spPr>
            <a:xfrm>
              <a:off x="6508675" y="3744000"/>
              <a:ext cx="19475" cy="16850"/>
            </a:xfrm>
            <a:custGeom>
              <a:avLst/>
              <a:gdLst/>
              <a:ahLst/>
              <a:cxnLst/>
              <a:rect l="l" t="t" r="r" b="b"/>
              <a:pathLst>
                <a:path w="779" h="674" extrusionOk="0">
                  <a:moveTo>
                    <a:pt x="401" y="1"/>
                  </a:moveTo>
                  <a:cubicBezTo>
                    <a:pt x="182" y="1"/>
                    <a:pt x="0" y="227"/>
                    <a:pt x="88" y="462"/>
                  </a:cubicBezTo>
                  <a:cubicBezTo>
                    <a:pt x="141" y="604"/>
                    <a:pt x="269" y="674"/>
                    <a:pt x="398" y="674"/>
                  </a:cubicBezTo>
                  <a:cubicBezTo>
                    <a:pt x="524" y="674"/>
                    <a:pt x="650" y="607"/>
                    <a:pt x="708" y="474"/>
                  </a:cubicBezTo>
                  <a:cubicBezTo>
                    <a:pt x="778" y="298"/>
                    <a:pt x="708" y="111"/>
                    <a:pt x="533" y="29"/>
                  </a:cubicBezTo>
                  <a:cubicBezTo>
                    <a:pt x="488" y="10"/>
                    <a:pt x="444" y="1"/>
                    <a:pt x="40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9" name="Google Shape;1709;p7"/>
            <p:cNvSpPr/>
            <p:nvPr/>
          </p:nvSpPr>
          <p:spPr>
            <a:xfrm>
              <a:off x="6424300" y="3742325"/>
              <a:ext cx="20350" cy="16850"/>
            </a:xfrm>
            <a:custGeom>
              <a:avLst/>
              <a:gdLst/>
              <a:ahLst/>
              <a:cxnLst/>
              <a:rect l="l" t="t" r="r" b="b"/>
              <a:pathLst>
                <a:path w="814" h="674" extrusionOk="0">
                  <a:moveTo>
                    <a:pt x="410" y="1"/>
                  </a:moveTo>
                  <a:cubicBezTo>
                    <a:pt x="367" y="1"/>
                    <a:pt x="323" y="9"/>
                    <a:pt x="281" y="26"/>
                  </a:cubicBezTo>
                  <a:cubicBezTo>
                    <a:pt x="0" y="131"/>
                    <a:pt x="0" y="529"/>
                    <a:pt x="269" y="646"/>
                  </a:cubicBezTo>
                  <a:cubicBezTo>
                    <a:pt x="316" y="665"/>
                    <a:pt x="362" y="674"/>
                    <a:pt x="406" y="674"/>
                  </a:cubicBezTo>
                  <a:cubicBezTo>
                    <a:pt x="632" y="674"/>
                    <a:pt x="814" y="448"/>
                    <a:pt x="726" y="213"/>
                  </a:cubicBezTo>
                  <a:cubicBezTo>
                    <a:pt x="672" y="80"/>
                    <a:pt x="545" y="1"/>
                    <a:pt x="41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0" name="Google Shape;1710;p7"/>
            <p:cNvSpPr/>
            <p:nvPr/>
          </p:nvSpPr>
          <p:spPr>
            <a:xfrm>
              <a:off x="6364050" y="3800525"/>
              <a:ext cx="22275" cy="17100"/>
            </a:xfrm>
            <a:custGeom>
              <a:avLst/>
              <a:gdLst/>
              <a:ahLst/>
              <a:cxnLst/>
              <a:rect l="l" t="t" r="r" b="b"/>
              <a:pathLst>
                <a:path w="891" h="684" extrusionOk="0">
                  <a:moveTo>
                    <a:pt x="384" y="1"/>
                  </a:moveTo>
                  <a:cubicBezTo>
                    <a:pt x="250" y="1"/>
                    <a:pt x="123" y="78"/>
                    <a:pt x="70" y="201"/>
                  </a:cubicBezTo>
                  <a:cubicBezTo>
                    <a:pt x="0" y="365"/>
                    <a:pt x="70" y="564"/>
                    <a:pt x="246" y="646"/>
                  </a:cubicBezTo>
                  <a:cubicBezTo>
                    <a:pt x="300" y="672"/>
                    <a:pt x="352" y="684"/>
                    <a:pt x="400" y="684"/>
                  </a:cubicBezTo>
                  <a:cubicBezTo>
                    <a:pt x="720" y="684"/>
                    <a:pt x="891" y="178"/>
                    <a:pt x="515" y="26"/>
                  </a:cubicBezTo>
                  <a:cubicBezTo>
                    <a:pt x="472" y="9"/>
                    <a:pt x="428" y="1"/>
                    <a:pt x="3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1" name="Google Shape;1711;p7"/>
            <p:cNvSpPr/>
            <p:nvPr/>
          </p:nvSpPr>
          <p:spPr>
            <a:xfrm>
              <a:off x="6362000" y="3884525"/>
              <a:ext cx="19775" cy="16725"/>
            </a:xfrm>
            <a:custGeom>
              <a:avLst/>
              <a:gdLst/>
              <a:ahLst/>
              <a:cxnLst/>
              <a:rect l="l" t="t" r="r" b="b"/>
              <a:pathLst>
                <a:path w="791" h="669" extrusionOk="0">
                  <a:moveTo>
                    <a:pt x="387" y="1"/>
                  </a:moveTo>
                  <a:cubicBezTo>
                    <a:pt x="349" y="1"/>
                    <a:pt x="309" y="8"/>
                    <a:pt x="269" y="24"/>
                  </a:cubicBezTo>
                  <a:cubicBezTo>
                    <a:pt x="94" y="94"/>
                    <a:pt x="0" y="293"/>
                    <a:pt x="82" y="456"/>
                  </a:cubicBezTo>
                  <a:cubicBezTo>
                    <a:pt x="135" y="598"/>
                    <a:pt x="260" y="668"/>
                    <a:pt x="386" y="668"/>
                  </a:cubicBezTo>
                  <a:cubicBezTo>
                    <a:pt x="509" y="668"/>
                    <a:pt x="633" y="601"/>
                    <a:pt x="691" y="468"/>
                  </a:cubicBezTo>
                  <a:cubicBezTo>
                    <a:pt x="790" y="239"/>
                    <a:pt x="609"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2" name="Google Shape;1712;p7"/>
            <p:cNvSpPr/>
            <p:nvPr/>
          </p:nvSpPr>
          <p:spPr>
            <a:xfrm>
              <a:off x="6371075" y="3945050"/>
              <a:ext cx="7025" cy="5575"/>
            </a:xfrm>
            <a:custGeom>
              <a:avLst/>
              <a:gdLst/>
              <a:ahLst/>
              <a:cxnLst/>
              <a:rect l="l" t="t" r="r" b="b"/>
              <a:pathLst>
                <a:path w="281" h="223" extrusionOk="0">
                  <a:moveTo>
                    <a:pt x="162" y="1"/>
                  </a:moveTo>
                  <a:cubicBezTo>
                    <a:pt x="135" y="1"/>
                    <a:pt x="105" y="13"/>
                    <a:pt x="82" y="36"/>
                  </a:cubicBezTo>
                  <a:cubicBezTo>
                    <a:pt x="1" y="108"/>
                    <a:pt x="73" y="222"/>
                    <a:pt x="158" y="222"/>
                  </a:cubicBezTo>
                  <a:cubicBezTo>
                    <a:pt x="183" y="222"/>
                    <a:pt x="210" y="212"/>
                    <a:pt x="234" y="188"/>
                  </a:cubicBezTo>
                  <a:cubicBezTo>
                    <a:pt x="281" y="153"/>
                    <a:pt x="281" y="83"/>
                    <a:pt x="234" y="36"/>
                  </a:cubicBezTo>
                  <a:cubicBezTo>
                    <a:pt x="216" y="13"/>
                    <a:pt x="190" y="1"/>
                    <a:pt x="16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3" name="Google Shape;1713;p7"/>
            <p:cNvSpPr/>
            <p:nvPr/>
          </p:nvSpPr>
          <p:spPr>
            <a:xfrm>
              <a:off x="6468750" y="3987225"/>
              <a:ext cx="6675" cy="5550"/>
            </a:xfrm>
            <a:custGeom>
              <a:avLst/>
              <a:gdLst/>
              <a:ahLst/>
              <a:cxnLst/>
              <a:rect l="l" t="t" r="r" b="b"/>
              <a:pathLst>
                <a:path w="267" h="222" extrusionOk="0">
                  <a:moveTo>
                    <a:pt x="113" y="0"/>
                  </a:moveTo>
                  <a:cubicBezTo>
                    <a:pt x="54" y="0"/>
                    <a:pt x="0" y="45"/>
                    <a:pt x="0" y="115"/>
                  </a:cubicBezTo>
                  <a:cubicBezTo>
                    <a:pt x="0" y="174"/>
                    <a:pt x="47" y="221"/>
                    <a:pt x="106" y="221"/>
                  </a:cubicBezTo>
                  <a:cubicBezTo>
                    <a:pt x="110" y="221"/>
                    <a:pt x="115" y="221"/>
                    <a:pt x="119" y="221"/>
                  </a:cubicBezTo>
                  <a:cubicBezTo>
                    <a:pt x="216" y="221"/>
                    <a:pt x="267" y="101"/>
                    <a:pt x="199" y="34"/>
                  </a:cubicBezTo>
                  <a:cubicBezTo>
                    <a:pt x="173" y="11"/>
                    <a:pt x="142" y="0"/>
                    <a:pt x="11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4" name="Google Shape;1714;p7"/>
            <p:cNvSpPr/>
            <p:nvPr/>
          </p:nvSpPr>
          <p:spPr>
            <a:xfrm>
              <a:off x="6566725" y="3949150"/>
              <a:ext cx="7000" cy="5575"/>
            </a:xfrm>
            <a:custGeom>
              <a:avLst/>
              <a:gdLst/>
              <a:ahLst/>
              <a:cxnLst/>
              <a:rect l="l" t="t" r="r" b="b"/>
              <a:pathLst>
                <a:path w="280" h="223" extrusionOk="0">
                  <a:moveTo>
                    <a:pt x="121" y="0"/>
                  </a:moveTo>
                  <a:cubicBezTo>
                    <a:pt x="93" y="0"/>
                    <a:pt x="64" y="11"/>
                    <a:pt x="36" y="36"/>
                  </a:cubicBezTo>
                  <a:cubicBezTo>
                    <a:pt x="1" y="71"/>
                    <a:pt x="1" y="141"/>
                    <a:pt x="36" y="188"/>
                  </a:cubicBezTo>
                  <a:cubicBezTo>
                    <a:pt x="59" y="211"/>
                    <a:pt x="88" y="223"/>
                    <a:pt x="118" y="223"/>
                  </a:cubicBezTo>
                  <a:cubicBezTo>
                    <a:pt x="147" y="223"/>
                    <a:pt x="176" y="211"/>
                    <a:pt x="200" y="188"/>
                  </a:cubicBezTo>
                  <a:cubicBezTo>
                    <a:pt x="280" y="108"/>
                    <a:pt x="211" y="0"/>
                    <a:pt x="1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5" name="Google Shape;1715;p7"/>
            <p:cNvSpPr/>
            <p:nvPr/>
          </p:nvSpPr>
          <p:spPr>
            <a:xfrm>
              <a:off x="6609150" y="3852950"/>
              <a:ext cx="6750" cy="5550"/>
            </a:xfrm>
            <a:custGeom>
              <a:avLst/>
              <a:gdLst/>
              <a:ahLst/>
              <a:cxnLst/>
              <a:rect l="l" t="t" r="r" b="b"/>
              <a:pathLst>
                <a:path w="270" h="222" extrusionOk="0">
                  <a:moveTo>
                    <a:pt x="119" y="1"/>
                  </a:moveTo>
                  <a:cubicBezTo>
                    <a:pt x="64" y="1"/>
                    <a:pt x="12" y="43"/>
                    <a:pt x="12" y="105"/>
                  </a:cubicBezTo>
                  <a:cubicBezTo>
                    <a:pt x="0" y="175"/>
                    <a:pt x="59" y="222"/>
                    <a:pt x="117" y="222"/>
                  </a:cubicBezTo>
                  <a:cubicBezTo>
                    <a:pt x="211" y="222"/>
                    <a:pt x="269" y="105"/>
                    <a:pt x="199" y="35"/>
                  </a:cubicBezTo>
                  <a:cubicBezTo>
                    <a:pt x="176" y="11"/>
                    <a:pt x="147" y="1"/>
                    <a:pt x="11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6" name="Google Shape;1716;p7"/>
            <p:cNvSpPr/>
            <p:nvPr/>
          </p:nvSpPr>
          <p:spPr>
            <a:xfrm>
              <a:off x="6570525" y="3755275"/>
              <a:ext cx="7250" cy="5550"/>
            </a:xfrm>
            <a:custGeom>
              <a:avLst/>
              <a:gdLst/>
              <a:ahLst/>
              <a:cxnLst/>
              <a:rect l="l" t="t" r="r" b="b"/>
              <a:pathLst>
                <a:path w="290" h="222" extrusionOk="0">
                  <a:moveTo>
                    <a:pt x="125" y="0"/>
                  </a:moveTo>
                  <a:cubicBezTo>
                    <a:pt x="99" y="0"/>
                    <a:pt x="72" y="10"/>
                    <a:pt x="48" y="34"/>
                  </a:cubicBezTo>
                  <a:cubicBezTo>
                    <a:pt x="1" y="69"/>
                    <a:pt x="1" y="140"/>
                    <a:pt x="48" y="186"/>
                  </a:cubicBezTo>
                  <a:cubicBezTo>
                    <a:pt x="71" y="210"/>
                    <a:pt x="100" y="221"/>
                    <a:pt x="129" y="221"/>
                  </a:cubicBezTo>
                  <a:cubicBezTo>
                    <a:pt x="159" y="221"/>
                    <a:pt x="188" y="210"/>
                    <a:pt x="211" y="186"/>
                  </a:cubicBezTo>
                  <a:lnTo>
                    <a:pt x="200" y="186"/>
                  </a:lnTo>
                  <a:cubicBezTo>
                    <a:pt x="290" y="114"/>
                    <a:pt x="213" y="0"/>
                    <a:pt x="1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7" name="Google Shape;1717;p7"/>
            <p:cNvSpPr/>
            <p:nvPr/>
          </p:nvSpPr>
          <p:spPr>
            <a:xfrm>
              <a:off x="6474150" y="3712675"/>
              <a:ext cx="6025" cy="5750"/>
            </a:xfrm>
            <a:custGeom>
              <a:avLst/>
              <a:gdLst/>
              <a:ahLst/>
              <a:cxnLst/>
              <a:rect l="l" t="t" r="r" b="b"/>
              <a:pathLst>
                <a:path w="241" h="230" extrusionOk="0">
                  <a:moveTo>
                    <a:pt x="122" y="1"/>
                  </a:moveTo>
                  <a:cubicBezTo>
                    <a:pt x="62" y="1"/>
                    <a:pt x="1" y="42"/>
                    <a:pt x="7" y="124"/>
                  </a:cubicBezTo>
                  <a:cubicBezTo>
                    <a:pt x="18" y="194"/>
                    <a:pt x="71" y="229"/>
                    <a:pt x="122" y="229"/>
                  </a:cubicBezTo>
                  <a:cubicBezTo>
                    <a:pt x="173" y="229"/>
                    <a:pt x="223" y="194"/>
                    <a:pt x="229" y="124"/>
                  </a:cubicBezTo>
                  <a:cubicBezTo>
                    <a:pt x="241" y="42"/>
                    <a:pt x="182" y="1"/>
                    <a:pt x="122"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8" name="Google Shape;1718;p7"/>
            <p:cNvSpPr/>
            <p:nvPr/>
          </p:nvSpPr>
          <p:spPr>
            <a:xfrm>
              <a:off x="6375750" y="3751100"/>
              <a:ext cx="7325" cy="5575"/>
            </a:xfrm>
            <a:custGeom>
              <a:avLst/>
              <a:gdLst/>
              <a:ahLst/>
              <a:cxnLst/>
              <a:rect l="l" t="t" r="r" b="b"/>
              <a:pathLst>
                <a:path w="293" h="223" extrusionOk="0">
                  <a:moveTo>
                    <a:pt x="123" y="1"/>
                  </a:moveTo>
                  <a:cubicBezTo>
                    <a:pt x="95" y="1"/>
                    <a:pt x="69" y="9"/>
                    <a:pt x="47" y="26"/>
                  </a:cubicBezTo>
                  <a:cubicBezTo>
                    <a:pt x="0" y="73"/>
                    <a:pt x="0" y="143"/>
                    <a:pt x="47" y="190"/>
                  </a:cubicBezTo>
                  <a:cubicBezTo>
                    <a:pt x="62" y="213"/>
                    <a:pt x="84" y="222"/>
                    <a:pt x="107" y="222"/>
                  </a:cubicBezTo>
                  <a:cubicBezTo>
                    <a:pt x="190" y="222"/>
                    <a:pt x="293" y="101"/>
                    <a:pt x="211" y="37"/>
                  </a:cubicBezTo>
                  <a:cubicBezTo>
                    <a:pt x="186" y="12"/>
                    <a:pt x="154" y="1"/>
                    <a:pt x="12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9" name="Google Shape;1719;p7"/>
            <p:cNvSpPr/>
            <p:nvPr/>
          </p:nvSpPr>
          <p:spPr>
            <a:xfrm>
              <a:off x="6333925" y="3847375"/>
              <a:ext cx="6450" cy="5525"/>
            </a:xfrm>
            <a:custGeom>
              <a:avLst/>
              <a:gdLst/>
              <a:ahLst/>
              <a:cxnLst/>
              <a:rect l="l" t="t" r="r" b="b"/>
              <a:pathLst>
                <a:path w="258" h="221" extrusionOk="0">
                  <a:moveTo>
                    <a:pt x="117" y="0"/>
                  </a:moveTo>
                  <a:cubicBezTo>
                    <a:pt x="47" y="0"/>
                    <a:pt x="0" y="47"/>
                    <a:pt x="0" y="106"/>
                  </a:cubicBezTo>
                  <a:cubicBezTo>
                    <a:pt x="0" y="177"/>
                    <a:pt x="53" y="221"/>
                    <a:pt x="109" y="221"/>
                  </a:cubicBezTo>
                  <a:cubicBezTo>
                    <a:pt x="137" y="221"/>
                    <a:pt x="164" y="210"/>
                    <a:pt x="187" y="188"/>
                  </a:cubicBezTo>
                  <a:cubicBezTo>
                    <a:pt x="258" y="117"/>
                    <a:pt x="211"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0" name="Google Shape;1720;p7"/>
            <p:cNvSpPr/>
            <p:nvPr/>
          </p:nvSpPr>
          <p:spPr>
            <a:xfrm>
              <a:off x="6401200" y="3998125"/>
              <a:ext cx="13475" cy="11100"/>
            </a:xfrm>
            <a:custGeom>
              <a:avLst/>
              <a:gdLst/>
              <a:ahLst/>
              <a:cxnLst/>
              <a:rect l="l" t="t" r="r" b="b"/>
              <a:pathLst>
                <a:path w="539" h="444" extrusionOk="0">
                  <a:moveTo>
                    <a:pt x="271" y="1"/>
                  </a:moveTo>
                  <a:cubicBezTo>
                    <a:pt x="185" y="1"/>
                    <a:pt x="105" y="49"/>
                    <a:pt x="70" y="136"/>
                  </a:cubicBezTo>
                  <a:cubicBezTo>
                    <a:pt x="0" y="285"/>
                    <a:pt x="118" y="443"/>
                    <a:pt x="270" y="443"/>
                  </a:cubicBezTo>
                  <a:cubicBezTo>
                    <a:pt x="296" y="443"/>
                    <a:pt x="323" y="439"/>
                    <a:pt x="351" y="428"/>
                  </a:cubicBezTo>
                  <a:cubicBezTo>
                    <a:pt x="538" y="358"/>
                    <a:pt x="538" y="101"/>
                    <a:pt x="363" y="19"/>
                  </a:cubicBezTo>
                  <a:cubicBezTo>
                    <a:pt x="332" y="7"/>
                    <a:pt x="301" y="1"/>
                    <a:pt x="27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1" name="Google Shape;1721;p7"/>
            <p:cNvSpPr/>
            <p:nvPr/>
          </p:nvSpPr>
          <p:spPr>
            <a:xfrm>
              <a:off x="6527975" y="4000825"/>
              <a:ext cx="13050" cy="11050"/>
            </a:xfrm>
            <a:custGeom>
              <a:avLst/>
              <a:gdLst/>
              <a:ahLst/>
              <a:cxnLst/>
              <a:rect l="l" t="t" r="r" b="b"/>
              <a:pathLst>
                <a:path w="522" h="442" extrusionOk="0">
                  <a:moveTo>
                    <a:pt x="277" y="1"/>
                  </a:moveTo>
                  <a:cubicBezTo>
                    <a:pt x="140" y="1"/>
                    <a:pt x="1" y="125"/>
                    <a:pt x="53" y="297"/>
                  </a:cubicBezTo>
                  <a:cubicBezTo>
                    <a:pt x="89" y="386"/>
                    <a:pt x="173" y="442"/>
                    <a:pt x="263" y="442"/>
                  </a:cubicBezTo>
                  <a:cubicBezTo>
                    <a:pt x="290" y="442"/>
                    <a:pt x="318" y="436"/>
                    <a:pt x="346" y="425"/>
                  </a:cubicBezTo>
                  <a:cubicBezTo>
                    <a:pt x="463" y="390"/>
                    <a:pt x="521" y="250"/>
                    <a:pt x="474" y="133"/>
                  </a:cubicBezTo>
                  <a:cubicBezTo>
                    <a:pt x="432" y="40"/>
                    <a:pt x="355" y="1"/>
                    <a:pt x="27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2" name="Google Shape;1722;p7"/>
            <p:cNvSpPr/>
            <p:nvPr/>
          </p:nvSpPr>
          <p:spPr>
            <a:xfrm>
              <a:off x="6618800" y="3913375"/>
              <a:ext cx="13750" cy="11225"/>
            </a:xfrm>
            <a:custGeom>
              <a:avLst/>
              <a:gdLst/>
              <a:ahLst/>
              <a:cxnLst/>
              <a:rect l="l" t="t" r="r" b="b"/>
              <a:pathLst>
                <a:path w="550" h="449" extrusionOk="0">
                  <a:moveTo>
                    <a:pt x="276" y="1"/>
                  </a:moveTo>
                  <a:cubicBezTo>
                    <a:pt x="251" y="1"/>
                    <a:pt x="225" y="6"/>
                    <a:pt x="199" y="16"/>
                  </a:cubicBezTo>
                  <a:cubicBezTo>
                    <a:pt x="12" y="86"/>
                    <a:pt x="0" y="355"/>
                    <a:pt x="187" y="437"/>
                  </a:cubicBezTo>
                  <a:cubicBezTo>
                    <a:pt x="213" y="445"/>
                    <a:pt x="240" y="449"/>
                    <a:pt x="266" y="449"/>
                  </a:cubicBezTo>
                  <a:cubicBezTo>
                    <a:pt x="357" y="449"/>
                    <a:pt x="443" y="402"/>
                    <a:pt x="480" y="320"/>
                  </a:cubicBezTo>
                  <a:cubicBezTo>
                    <a:pt x="550" y="161"/>
                    <a:pt x="424" y="1"/>
                    <a:pt x="27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3" name="Google Shape;1723;p7"/>
            <p:cNvSpPr/>
            <p:nvPr/>
          </p:nvSpPr>
          <p:spPr>
            <a:xfrm>
              <a:off x="6621725" y="3787525"/>
              <a:ext cx="13175" cy="11125"/>
            </a:xfrm>
            <a:custGeom>
              <a:avLst/>
              <a:gdLst/>
              <a:ahLst/>
              <a:cxnLst/>
              <a:rect l="l" t="t" r="r" b="b"/>
              <a:pathLst>
                <a:path w="527" h="445" extrusionOk="0">
                  <a:moveTo>
                    <a:pt x="267" y="0"/>
                  </a:moveTo>
                  <a:cubicBezTo>
                    <a:pt x="185" y="0"/>
                    <a:pt x="105" y="44"/>
                    <a:pt x="70" y="136"/>
                  </a:cubicBezTo>
                  <a:cubicBezTo>
                    <a:pt x="1" y="286"/>
                    <a:pt x="118" y="444"/>
                    <a:pt x="270" y="444"/>
                  </a:cubicBezTo>
                  <a:cubicBezTo>
                    <a:pt x="296" y="444"/>
                    <a:pt x="323" y="439"/>
                    <a:pt x="351" y="429"/>
                  </a:cubicBezTo>
                  <a:cubicBezTo>
                    <a:pt x="468" y="382"/>
                    <a:pt x="527" y="253"/>
                    <a:pt x="480" y="136"/>
                  </a:cubicBezTo>
                  <a:cubicBezTo>
                    <a:pt x="438" y="47"/>
                    <a:pt x="351" y="0"/>
                    <a:pt x="26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4" name="Google Shape;1724;p7"/>
            <p:cNvSpPr/>
            <p:nvPr/>
          </p:nvSpPr>
          <p:spPr>
            <a:xfrm>
              <a:off x="6533975" y="3696550"/>
              <a:ext cx="13175" cy="11325"/>
            </a:xfrm>
            <a:custGeom>
              <a:avLst/>
              <a:gdLst/>
              <a:ahLst/>
              <a:cxnLst/>
              <a:rect l="l" t="t" r="r" b="b"/>
              <a:pathLst>
                <a:path w="527" h="453" extrusionOk="0">
                  <a:moveTo>
                    <a:pt x="271" y="0"/>
                  </a:moveTo>
                  <a:cubicBezTo>
                    <a:pt x="121" y="0"/>
                    <a:pt x="0" y="156"/>
                    <a:pt x="59" y="313"/>
                  </a:cubicBezTo>
                  <a:cubicBezTo>
                    <a:pt x="94" y="406"/>
                    <a:pt x="179" y="453"/>
                    <a:pt x="265" y="453"/>
                  </a:cubicBezTo>
                  <a:cubicBezTo>
                    <a:pt x="351" y="453"/>
                    <a:pt x="439" y="406"/>
                    <a:pt x="480" y="313"/>
                  </a:cubicBezTo>
                  <a:cubicBezTo>
                    <a:pt x="527" y="207"/>
                    <a:pt x="468" y="79"/>
                    <a:pt x="363" y="20"/>
                  </a:cubicBezTo>
                  <a:cubicBezTo>
                    <a:pt x="332" y="6"/>
                    <a:pt x="301" y="0"/>
                    <a:pt x="27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5" name="Google Shape;1725;p7"/>
            <p:cNvSpPr/>
            <p:nvPr/>
          </p:nvSpPr>
          <p:spPr>
            <a:xfrm>
              <a:off x="6407325" y="3694000"/>
              <a:ext cx="13775" cy="11175"/>
            </a:xfrm>
            <a:custGeom>
              <a:avLst/>
              <a:gdLst/>
              <a:ahLst/>
              <a:cxnLst/>
              <a:rect l="l" t="t" r="r" b="b"/>
              <a:pathLst>
                <a:path w="551" h="447" extrusionOk="0">
                  <a:moveTo>
                    <a:pt x="278" y="1"/>
                  </a:moveTo>
                  <a:cubicBezTo>
                    <a:pt x="251" y="1"/>
                    <a:pt x="224" y="6"/>
                    <a:pt x="200" y="17"/>
                  </a:cubicBezTo>
                  <a:cubicBezTo>
                    <a:pt x="12" y="87"/>
                    <a:pt x="1" y="356"/>
                    <a:pt x="188" y="426"/>
                  </a:cubicBezTo>
                  <a:cubicBezTo>
                    <a:pt x="220" y="440"/>
                    <a:pt x="253" y="447"/>
                    <a:pt x="284" y="447"/>
                  </a:cubicBezTo>
                  <a:cubicBezTo>
                    <a:pt x="432" y="447"/>
                    <a:pt x="550" y="300"/>
                    <a:pt x="492" y="145"/>
                  </a:cubicBezTo>
                  <a:cubicBezTo>
                    <a:pt x="456" y="56"/>
                    <a:pt x="366" y="1"/>
                    <a:pt x="2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6" name="Google Shape;1726;p7"/>
            <p:cNvSpPr/>
            <p:nvPr/>
          </p:nvSpPr>
          <p:spPr>
            <a:xfrm>
              <a:off x="6316375" y="3781275"/>
              <a:ext cx="13475" cy="11225"/>
            </a:xfrm>
            <a:custGeom>
              <a:avLst/>
              <a:gdLst/>
              <a:ahLst/>
              <a:cxnLst/>
              <a:rect l="l" t="t" r="r" b="b"/>
              <a:pathLst>
                <a:path w="539" h="449" extrusionOk="0">
                  <a:moveTo>
                    <a:pt x="267" y="1"/>
                  </a:moveTo>
                  <a:cubicBezTo>
                    <a:pt x="182" y="1"/>
                    <a:pt x="105" y="52"/>
                    <a:pt x="70" y="129"/>
                  </a:cubicBezTo>
                  <a:cubicBezTo>
                    <a:pt x="1" y="289"/>
                    <a:pt x="118" y="448"/>
                    <a:pt x="270" y="448"/>
                  </a:cubicBezTo>
                  <a:cubicBezTo>
                    <a:pt x="296" y="448"/>
                    <a:pt x="324" y="444"/>
                    <a:pt x="351" y="433"/>
                  </a:cubicBezTo>
                  <a:cubicBezTo>
                    <a:pt x="538" y="363"/>
                    <a:pt x="538" y="94"/>
                    <a:pt x="363" y="24"/>
                  </a:cubicBezTo>
                  <a:cubicBezTo>
                    <a:pt x="331" y="8"/>
                    <a:pt x="298" y="1"/>
                    <a:pt x="26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7" name="Google Shape;1727;p7"/>
            <p:cNvSpPr/>
            <p:nvPr/>
          </p:nvSpPr>
          <p:spPr>
            <a:xfrm>
              <a:off x="6311750" y="3907225"/>
              <a:ext cx="15175" cy="11525"/>
            </a:xfrm>
            <a:custGeom>
              <a:avLst/>
              <a:gdLst/>
              <a:ahLst/>
              <a:cxnLst/>
              <a:rect l="l" t="t" r="r" b="b"/>
              <a:pathLst>
                <a:path w="607" h="461" extrusionOk="0">
                  <a:moveTo>
                    <a:pt x="350" y="0"/>
                  </a:moveTo>
                  <a:cubicBezTo>
                    <a:pt x="323" y="0"/>
                    <a:pt x="295" y="5"/>
                    <a:pt x="267" y="16"/>
                  </a:cubicBezTo>
                  <a:cubicBezTo>
                    <a:pt x="1" y="109"/>
                    <a:pt x="102" y="461"/>
                    <a:pt x="328" y="461"/>
                  </a:cubicBezTo>
                  <a:cubicBezTo>
                    <a:pt x="360" y="461"/>
                    <a:pt x="395" y="454"/>
                    <a:pt x="431" y="437"/>
                  </a:cubicBezTo>
                  <a:cubicBezTo>
                    <a:pt x="548" y="391"/>
                    <a:pt x="606" y="262"/>
                    <a:pt x="560" y="145"/>
                  </a:cubicBezTo>
                  <a:cubicBezTo>
                    <a:pt x="524" y="55"/>
                    <a:pt x="440" y="0"/>
                    <a:pt x="35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8" name="Google Shape;1728;p7"/>
            <p:cNvSpPr/>
            <p:nvPr/>
          </p:nvSpPr>
          <p:spPr>
            <a:xfrm>
              <a:off x="6332175" y="3983075"/>
              <a:ext cx="6150" cy="5575"/>
            </a:xfrm>
            <a:custGeom>
              <a:avLst/>
              <a:gdLst/>
              <a:ahLst/>
              <a:cxnLst/>
              <a:rect l="l" t="t" r="r" b="b"/>
              <a:pathLst>
                <a:path w="246" h="223" extrusionOk="0">
                  <a:moveTo>
                    <a:pt x="127" y="1"/>
                  </a:moveTo>
                  <a:cubicBezTo>
                    <a:pt x="99" y="1"/>
                    <a:pt x="70" y="12"/>
                    <a:pt x="47" y="36"/>
                  </a:cubicBezTo>
                  <a:cubicBezTo>
                    <a:pt x="0" y="71"/>
                    <a:pt x="0" y="141"/>
                    <a:pt x="47" y="188"/>
                  </a:cubicBezTo>
                  <a:cubicBezTo>
                    <a:pt x="70" y="211"/>
                    <a:pt x="99" y="223"/>
                    <a:pt x="127" y="223"/>
                  </a:cubicBezTo>
                  <a:cubicBezTo>
                    <a:pt x="155" y="223"/>
                    <a:pt x="181" y="211"/>
                    <a:pt x="199" y="188"/>
                  </a:cubicBezTo>
                  <a:cubicBezTo>
                    <a:pt x="246" y="141"/>
                    <a:pt x="246" y="71"/>
                    <a:pt x="199" y="36"/>
                  </a:cubicBezTo>
                  <a:cubicBezTo>
                    <a:pt x="181" y="12"/>
                    <a:pt x="155" y="1"/>
                    <a:pt x="12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9" name="Google Shape;1729;p7"/>
            <p:cNvSpPr/>
            <p:nvPr/>
          </p:nvSpPr>
          <p:spPr>
            <a:xfrm>
              <a:off x="6467575" y="4042200"/>
              <a:ext cx="6750" cy="5550"/>
            </a:xfrm>
            <a:custGeom>
              <a:avLst/>
              <a:gdLst/>
              <a:ahLst/>
              <a:cxnLst/>
              <a:rect l="l" t="t" r="r" b="b"/>
              <a:pathLst>
                <a:path w="270" h="222" extrusionOk="0">
                  <a:moveTo>
                    <a:pt x="117" y="0"/>
                  </a:moveTo>
                  <a:cubicBezTo>
                    <a:pt x="58" y="0"/>
                    <a:pt x="1" y="42"/>
                    <a:pt x="1" y="104"/>
                  </a:cubicBezTo>
                  <a:cubicBezTo>
                    <a:pt x="1" y="174"/>
                    <a:pt x="47" y="221"/>
                    <a:pt x="118" y="221"/>
                  </a:cubicBezTo>
                  <a:cubicBezTo>
                    <a:pt x="211" y="221"/>
                    <a:pt x="270" y="104"/>
                    <a:pt x="200" y="34"/>
                  </a:cubicBezTo>
                  <a:cubicBezTo>
                    <a:pt x="176" y="11"/>
                    <a:pt x="146" y="0"/>
                    <a:pt x="11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0" name="Google Shape;1730;p7"/>
            <p:cNvSpPr/>
            <p:nvPr/>
          </p:nvSpPr>
          <p:spPr>
            <a:xfrm>
              <a:off x="6603925" y="3988825"/>
              <a:ext cx="7225" cy="5200"/>
            </a:xfrm>
            <a:custGeom>
              <a:avLst/>
              <a:gdLst/>
              <a:ahLst/>
              <a:cxnLst/>
              <a:rect l="l" t="t" r="r" b="b"/>
              <a:pathLst>
                <a:path w="289" h="208" extrusionOk="0">
                  <a:moveTo>
                    <a:pt x="178" y="1"/>
                  </a:moveTo>
                  <a:cubicBezTo>
                    <a:pt x="97" y="1"/>
                    <a:pt x="0" y="118"/>
                    <a:pt x="80" y="180"/>
                  </a:cubicBezTo>
                  <a:cubicBezTo>
                    <a:pt x="102" y="199"/>
                    <a:pt x="126" y="208"/>
                    <a:pt x="149" y="208"/>
                  </a:cubicBezTo>
                  <a:cubicBezTo>
                    <a:pt x="224" y="208"/>
                    <a:pt x="289" y="120"/>
                    <a:pt x="244" y="40"/>
                  </a:cubicBezTo>
                  <a:cubicBezTo>
                    <a:pt x="228" y="12"/>
                    <a:pt x="204" y="1"/>
                    <a:pt x="17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1" name="Google Shape;1731;p7"/>
            <p:cNvSpPr/>
            <p:nvPr/>
          </p:nvSpPr>
          <p:spPr>
            <a:xfrm>
              <a:off x="6664425" y="3854125"/>
              <a:ext cx="6450" cy="5550"/>
            </a:xfrm>
            <a:custGeom>
              <a:avLst/>
              <a:gdLst/>
              <a:ahLst/>
              <a:cxnLst/>
              <a:rect l="l" t="t" r="r" b="b"/>
              <a:pathLst>
                <a:path w="258" h="222" extrusionOk="0">
                  <a:moveTo>
                    <a:pt x="108" y="1"/>
                  </a:moveTo>
                  <a:cubicBezTo>
                    <a:pt x="52" y="1"/>
                    <a:pt x="0" y="42"/>
                    <a:pt x="0" y="105"/>
                  </a:cubicBezTo>
                  <a:cubicBezTo>
                    <a:pt x="0" y="175"/>
                    <a:pt x="47" y="222"/>
                    <a:pt x="105" y="222"/>
                  </a:cubicBezTo>
                  <a:cubicBezTo>
                    <a:pt x="211" y="222"/>
                    <a:pt x="258" y="105"/>
                    <a:pt x="187" y="35"/>
                  </a:cubicBezTo>
                  <a:cubicBezTo>
                    <a:pt x="164" y="11"/>
                    <a:pt x="135" y="1"/>
                    <a:pt x="10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2" name="Google Shape;1732;p7"/>
            <p:cNvSpPr/>
            <p:nvPr/>
          </p:nvSpPr>
          <p:spPr>
            <a:xfrm>
              <a:off x="6610600" y="3717250"/>
              <a:ext cx="5875" cy="5500"/>
            </a:xfrm>
            <a:custGeom>
              <a:avLst/>
              <a:gdLst/>
              <a:ahLst/>
              <a:cxnLst/>
              <a:rect l="l" t="t" r="r" b="b"/>
              <a:pathLst>
                <a:path w="235" h="220" extrusionOk="0">
                  <a:moveTo>
                    <a:pt x="117" y="1"/>
                  </a:moveTo>
                  <a:cubicBezTo>
                    <a:pt x="58" y="1"/>
                    <a:pt x="1" y="42"/>
                    <a:pt x="1" y="105"/>
                  </a:cubicBezTo>
                  <a:cubicBezTo>
                    <a:pt x="1" y="175"/>
                    <a:pt x="59" y="220"/>
                    <a:pt x="118" y="220"/>
                  </a:cubicBezTo>
                  <a:cubicBezTo>
                    <a:pt x="147" y="220"/>
                    <a:pt x="176" y="209"/>
                    <a:pt x="199" y="186"/>
                  </a:cubicBezTo>
                  <a:cubicBezTo>
                    <a:pt x="235" y="140"/>
                    <a:pt x="235" y="69"/>
                    <a:pt x="199" y="34"/>
                  </a:cubicBezTo>
                  <a:cubicBezTo>
                    <a:pt x="176" y="11"/>
                    <a:pt x="146" y="1"/>
                    <a:pt x="11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3" name="Google Shape;1733;p7"/>
            <p:cNvSpPr/>
            <p:nvPr/>
          </p:nvSpPr>
          <p:spPr>
            <a:xfrm>
              <a:off x="6474600" y="3658150"/>
              <a:ext cx="6450" cy="5675"/>
            </a:xfrm>
            <a:custGeom>
              <a:avLst/>
              <a:gdLst/>
              <a:ahLst/>
              <a:cxnLst/>
              <a:rect l="l" t="t" r="r" b="b"/>
              <a:pathLst>
                <a:path w="258" h="227" extrusionOk="0">
                  <a:moveTo>
                    <a:pt x="153" y="0"/>
                  </a:moveTo>
                  <a:cubicBezTo>
                    <a:pt x="47" y="0"/>
                    <a:pt x="0" y="117"/>
                    <a:pt x="71" y="187"/>
                  </a:cubicBezTo>
                  <a:cubicBezTo>
                    <a:pt x="94" y="215"/>
                    <a:pt x="123" y="226"/>
                    <a:pt x="150" y="226"/>
                  </a:cubicBezTo>
                  <a:cubicBezTo>
                    <a:pt x="206" y="226"/>
                    <a:pt x="258" y="179"/>
                    <a:pt x="258" y="117"/>
                  </a:cubicBezTo>
                  <a:cubicBezTo>
                    <a:pt x="258" y="59"/>
                    <a:pt x="211" y="0"/>
                    <a:pt x="15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4" name="Google Shape;1734;p7"/>
            <p:cNvSpPr/>
            <p:nvPr/>
          </p:nvSpPr>
          <p:spPr>
            <a:xfrm>
              <a:off x="6337725" y="3711625"/>
              <a:ext cx="7075" cy="5625"/>
            </a:xfrm>
            <a:custGeom>
              <a:avLst/>
              <a:gdLst/>
              <a:ahLst/>
              <a:cxnLst/>
              <a:rect l="l" t="t" r="r" b="b"/>
              <a:pathLst>
                <a:path w="283" h="225" extrusionOk="0">
                  <a:moveTo>
                    <a:pt x="123" y="0"/>
                  </a:moveTo>
                  <a:cubicBezTo>
                    <a:pt x="96" y="0"/>
                    <a:pt x="69" y="9"/>
                    <a:pt x="47" y="25"/>
                  </a:cubicBezTo>
                  <a:cubicBezTo>
                    <a:pt x="0" y="72"/>
                    <a:pt x="0" y="142"/>
                    <a:pt x="47" y="189"/>
                  </a:cubicBezTo>
                  <a:cubicBezTo>
                    <a:pt x="72" y="214"/>
                    <a:pt x="100" y="225"/>
                    <a:pt x="126" y="225"/>
                  </a:cubicBezTo>
                  <a:cubicBezTo>
                    <a:pt x="211" y="225"/>
                    <a:pt x="282" y="117"/>
                    <a:pt x="211" y="37"/>
                  </a:cubicBezTo>
                  <a:cubicBezTo>
                    <a:pt x="186" y="12"/>
                    <a:pt x="154" y="0"/>
                    <a:pt x="123"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5" name="Google Shape;1735;p7"/>
            <p:cNvSpPr/>
            <p:nvPr/>
          </p:nvSpPr>
          <p:spPr>
            <a:xfrm>
              <a:off x="6277625" y="3846175"/>
              <a:ext cx="7900" cy="5650"/>
            </a:xfrm>
            <a:custGeom>
              <a:avLst/>
              <a:gdLst/>
              <a:ahLst/>
              <a:cxnLst/>
              <a:rect l="l" t="t" r="r" b="b"/>
              <a:pathLst>
                <a:path w="316" h="226" extrusionOk="0">
                  <a:moveTo>
                    <a:pt x="138" y="0"/>
                  </a:moveTo>
                  <a:cubicBezTo>
                    <a:pt x="1" y="0"/>
                    <a:pt x="1" y="225"/>
                    <a:pt x="138" y="225"/>
                  </a:cubicBezTo>
                  <a:cubicBezTo>
                    <a:pt x="145" y="225"/>
                    <a:pt x="151" y="225"/>
                    <a:pt x="158" y="224"/>
                  </a:cubicBezTo>
                  <a:cubicBezTo>
                    <a:pt x="165" y="225"/>
                    <a:pt x="171" y="225"/>
                    <a:pt x="178" y="225"/>
                  </a:cubicBezTo>
                  <a:cubicBezTo>
                    <a:pt x="315" y="225"/>
                    <a:pt x="315" y="0"/>
                    <a:pt x="178" y="0"/>
                  </a:cubicBezTo>
                  <a:cubicBezTo>
                    <a:pt x="171" y="0"/>
                    <a:pt x="165" y="1"/>
                    <a:pt x="158" y="2"/>
                  </a:cubicBezTo>
                  <a:cubicBezTo>
                    <a:pt x="151" y="1"/>
                    <a:pt x="145" y="0"/>
                    <a:pt x="1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6" name="Google Shape;1736;p7"/>
            <p:cNvSpPr/>
            <p:nvPr/>
          </p:nvSpPr>
          <p:spPr>
            <a:xfrm>
              <a:off x="1698450" y="4582475"/>
              <a:ext cx="34175" cy="25650"/>
            </a:xfrm>
            <a:custGeom>
              <a:avLst/>
              <a:gdLst/>
              <a:ahLst/>
              <a:cxnLst/>
              <a:rect l="l" t="t" r="r" b="b"/>
              <a:pathLst>
                <a:path w="1367" h="1026" extrusionOk="0">
                  <a:moveTo>
                    <a:pt x="695" y="0"/>
                  </a:moveTo>
                  <a:cubicBezTo>
                    <a:pt x="564" y="0"/>
                    <a:pt x="432" y="50"/>
                    <a:pt x="328" y="148"/>
                  </a:cubicBezTo>
                  <a:cubicBezTo>
                    <a:pt x="1" y="464"/>
                    <a:pt x="223" y="1014"/>
                    <a:pt x="679" y="1025"/>
                  </a:cubicBezTo>
                  <a:cubicBezTo>
                    <a:pt x="684" y="1026"/>
                    <a:pt x="689" y="1026"/>
                    <a:pt x="693" y="1026"/>
                  </a:cubicBezTo>
                  <a:cubicBezTo>
                    <a:pt x="1140" y="1026"/>
                    <a:pt x="1366" y="484"/>
                    <a:pt x="1065" y="160"/>
                  </a:cubicBezTo>
                  <a:cubicBezTo>
                    <a:pt x="964" y="53"/>
                    <a:pt x="830" y="0"/>
                    <a:pt x="69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7" name="Google Shape;1737;p7"/>
            <p:cNvSpPr/>
            <p:nvPr/>
          </p:nvSpPr>
          <p:spPr>
            <a:xfrm>
              <a:off x="1747675" y="4583525"/>
              <a:ext cx="34450" cy="25550"/>
            </a:xfrm>
            <a:custGeom>
              <a:avLst/>
              <a:gdLst/>
              <a:ahLst/>
              <a:cxnLst/>
              <a:rect l="l" t="t" r="r" b="b"/>
              <a:pathLst>
                <a:path w="1378" h="1022" extrusionOk="0">
                  <a:moveTo>
                    <a:pt x="685" y="1"/>
                  </a:moveTo>
                  <a:cubicBezTo>
                    <a:pt x="238" y="1"/>
                    <a:pt x="0" y="542"/>
                    <a:pt x="313" y="866"/>
                  </a:cubicBezTo>
                  <a:cubicBezTo>
                    <a:pt x="415" y="969"/>
                    <a:pt x="552" y="1022"/>
                    <a:pt x="689" y="1022"/>
                  </a:cubicBezTo>
                  <a:cubicBezTo>
                    <a:pt x="818" y="1022"/>
                    <a:pt x="948" y="975"/>
                    <a:pt x="1050" y="878"/>
                  </a:cubicBezTo>
                  <a:cubicBezTo>
                    <a:pt x="1377" y="562"/>
                    <a:pt x="1155" y="12"/>
                    <a:pt x="699" y="1"/>
                  </a:cubicBezTo>
                  <a:cubicBezTo>
                    <a:pt x="694" y="1"/>
                    <a:pt x="689" y="1"/>
                    <a:pt x="6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8" name="Google Shape;1738;p7"/>
            <p:cNvSpPr/>
            <p:nvPr/>
          </p:nvSpPr>
          <p:spPr>
            <a:xfrm>
              <a:off x="1752950" y="4534300"/>
              <a:ext cx="27125" cy="25775"/>
            </a:xfrm>
            <a:custGeom>
              <a:avLst/>
              <a:gdLst/>
              <a:ahLst/>
              <a:cxnLst/>
              <a:rect l="l" t="t" r="r" b="b"/>
              <a:pathLst>
                <a:path w="1085" h="1031" extrusionOk="0">
                  <a:moveTo>
                    <a:pt x="525" y="0"/>
                  </a:moveTo>
                  <a:cubicBezTo>
                    <a:pt x="266" y="0"/>
                    <a:pt x="16" y="201"/>
                    <a:pt x="8" y="507"/>
                  </a:cubicBezTo>
                  <a:cubicBezTo>
                    <a:pt x="0" y="822"/>
                    <a:pt x="253" y="1031"/>
                    <a:pt x="522" y="1031"/>
                  </a:cubicBezTo>
                  <a:cubicBezTo>
                    <a:pt x="644" y="1031"/>
                    <a:pt x="768" y="988"/>
                    <a:pt x="874" y="893"/>
                  </a:cubicBezTo>
                  <a:cubicBezTo>
                    <a:pt x="1073" y="695"/>
                    <a:pt x="1085" y="367"/>
                    <a:pt x="886" y="156"/>
                  </a:cubicBezTo>
                  <a:cubicBezTo>
                    <a:pt x="782" y="49"/>
                    <a:pt x="653" y="0"/>
                    <a:pt x="525"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9" name="Google Shape;1739;p7"/>
            <p:cNvSpPr/>
            <p:nvPr/>
          </p:nvSpPr>
          <p:spPr>
            <a:xfrm>
              <a:off x="1699325" y="4533450"/>
              <a:ext cx="34450" cy="25550"/>
            </a:xfrm>
            <a:custGeom>
              <a:avLst/>
              <a:gdLst/>
              <a:ahLst/>
              <a:cxnLst/>
              <a:rect l="l" t="t" r="r" b="b"/>
              <a:pathLst>
                <a:path w="1378" h="1022" extrusionOk="0">
                  <a:moveTo>
                    <a:pt x="689" y="0"/>
                  </a:moveTo>
                  <a:cubicBezTo>
                    <a:pt x="560" y="0"/>
                    <a:pt x="430" y="47"/>
                    <a:pt x="328" y="144"/>
                  </a:cubicBezTo>
                  <a:cubicBezTo>
                    <a:pt x="1" y="459"/>
                    <a:pt x="223" y="1009"/>
                    <a:pt x="679" y="1021"/>
                  </a:cubicBezTo>
                  <a:cubicBezTo>
                    <a:pt x="684" y="1021"/>
                    <a:pt x="689" y="1021"/>
                    <a:pt x="694" y="1021"/>
                  </a:cubicBezTo>
                  <a:cubicBezTo>
                    <a:pt x="1141" y="1021"/>
                    <a:pt x="1378" y="491"/>
                    <a:pt x="1065" y="155"/>
                  </a:cubicBezTo>
                  <a:cubicBezTo>
                    <a:pt x="963" y="53"/>
                    <a:pt x="826" y="0"/>
                    <a:pt x="68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0" name="Google Shape;1740;p7"/>
            <p:cNvSpPr/>
            <p:nvPr/>
          </p:nvSpPr>
          <p:spPr>
            <a:xfrm>
              <a:off x="1696700" y="4620525"/>
              <a:ext cx="33150" cy="28375"/>
            </a:xfrm>
            <a:custGeom>
              <a:avLst/>
              <a:gdLst/>
              <a:ahLst/>
              <a:cxnLst/>
              <a:rect l="l" t="t" r="r" b="b"/>
              <a:pathLst>
                <a:path w="1326" h="1135" extrusionOk="0">
                  <a:moveTo>
                    <a:pt x="646" y="1"/>
                  </a:moveTo>
                  <a:cubicBezTo>
                    <a:pt x="437" y="1"/>
                    <a:pt x="227" y="115"/>
                    <a:pt x="129" y="346"/>
                  </a:cubicBezTo>
                  <a:cubicBezTo>
                    <a:pt x="0" y="627"/>
                    <a:pt x="129" y="966"/>
                    <a:pt x="421" y="1083"/>
                  </a:cubicBezTo>
                  <a:cubicBezTo>
                    <a:pt x="499" y="1119"/>
                    <a:pt x="577" y="1135"/>
                    <a:pt x="652" y="1135"/>
                  </a:cubicBezTo>
                  <a:cubicBezTo>
                    <a:pt x="1021" y="1135"/>
                    <a:pt x="1326" y="746"/>
                    <a:pt x="1170" y="358"/>
                  </a:cubicBezTo>
                  <a:cubicBezTo>
                    <a:pt x="1075" y="121"/>
                    <a:pt x="861" y="1"/>
                    <a:pt x="64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1" name="Google Shape;1741;p7"/>
            <p:cNvSpPr/>
            <p:nvPr/>
          </p:nvSpPr>
          <p:spPr>
            <a:xfrm>
              <a:off x="1748950" y="4621525"/>
              <a:ext cx="34350" cy="28550"/>
            </a:xfrm>
            <a:custGeom>
              <a:avLst/>
              <a:gdLst/>
              <a:ahLst/>
              <a:cxnLst/>
              <a:rect l="l" t="t" r="r" b="b"/>
              <a:pathLst>
                <a:path w="1374" h="1142" extrusionOk="0">
                  <a:moveTo>
                    <a:pt x="681" y="1"/>
                  </a:moveTo>
                  <a:cubicBezTo>
                    <a:pt x="309" y="1"/>
                    <a:pt x="0" y="385"/>
                    <a:pt x="157" y="785"/>
                  </a:cubicBezTo>
                  <a:cubicBezTo>
                    <a:pt x="246" y="1001"/>
                    <a:pt x="461" y="1141"/>
                    <a:pt x="688" y="1141"/>
                  </a:cubicBezTo>
                  <a:cubicBezTo>
                    <a:pt x="756" y="1141"/>
                    <a:pt x="826" y="1128"/>
                    <a:pt x="894" y="1101"/>
                  </a:cubicBezTo>
                  <a:cubicBezTo>
                    <a:pt x="1362" y="914"/>
                    <a:pt x="1373" y="259"/>
                    <a:pt x="905" y="48"/>
                  </a:cubicBezTo>
                  <a:cubicBezTo>
                    <a:pt x="830" y="16"/>
                    <a:pt x="754" y="1"/>
                    <a:pt x="6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2" name="Google Shape;1742;p7"/>
            <p:cNvSpPr/>
            <p:nvPr/>
          </p:nvSpPr>
          <p:spPr>
            <a:xfrm>
              <a:off x="1787375" y="4584925"/>
              <a:ext cx="34375" cy="28250"/>
            </a:xfrm>
            <a:custGeom>
              <a:avLst/>
              <a:gdLst/>
              <a:ahLst/>
              <a:cxnLst/>
              <a:rect l="l" t="t" r="r" b="b"/>
              <a:pathLst>
                <a:path w="1375" h="1130" extrusionOk="0">
                  <a:moveTo>
                    <a:pt x="684" y="1"/>
                  </a:moveTo>
                  <a:cubicBezTo>
                    <a:pt x="617" y="1"/>
                    <a:pt x="549" y="12"/>
                    <a:pt x="480" y="38"/>
                  </a:cubicBezTo>
                  <a:cubicBezTo>
                    <a:pt x="12" y="226"/>
                    <a:pt x="0" y="881"/>
                    <a:pt x="456" y="1080"/>
                  </a:cubicBezTo>
                  <a:cubicBezTo>
                    <a:pt x="533" y="1113"/>
                    <a:pt x="612" y="1129"/>
                    <a:pt x="690" y="1129"/>
                  </a:cubicBezTo>
                  <a:cubicBezTo>
                    <a:pt x="907" y="1129"/>
                    <a:pt x="1110" y="1003"/>
                    <a:pt x="1205" y="787"/>
                  </a:cubicBezTo>
                  <a:cubicBezTo>
                    <a:pt x="1375" y="398"/>
                    <a:pt x="1068" y="1"/>
                    <a:pt x="68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3" name="Google Shape;1743;p7"/>
            <p:cNvSpPr/>
            <p:nvPr/>
          </p:nvSpPr>
          <p:spPr>
            <a:xfrm>
              <a:off x="1788375" y="4531875"/>
              <a:ext cx="33225" cy="28350"/>
            </a:xfrm>
            <a:custGeom>
              <a:avLst/>
              <a:gdLst/>
              <a:ahLst/>
              <a:cxnLst/>
              <a:rect l="l" t="t" r="r" b="b"/>
              <a:pathLst>
                <a:path w="1329" h="1134" extrusionOk="0">
                  <a:moveTo>
                    <a:pt x="688" y="0"/>
                  </a:moveTo>
                  <a:cubicBezTo>
                    <a:pt x="478" y="0"/>
                    <a:pt x="268" y="112"/>
                    <a:pt x="171" y="335"/>
                  </a:cubicBezTo>
                  <a:cubicBezTo>
                    <a:pt x="1" y="734"/>
                    <a:pt x="308" y="1133"/>
                    <a:pt x="692" y="1133"/>
                  </a:cubicBezTo>
                  <a:cubicBezTo>
                    <a:pt x="758" y="1133"/>
                    <a:pt x="827" y="1122"/>
                    <a:pt x="896" y="1096"/>
                  </a:cubicBezTo>
                  <a:cubicBezTo>
                    <a:pt x="1188" y="979"/>
                    <a:pt x="1329" y="651"/>
                    <a:pt x="1212" y="359"/>
                  </a:cubicBezTo>
                  <a:cubicBezTo>
                    <a:pt x="1122" y="120"/>
                    <a:pt x="905" y="0"/>
                    <a:pt x="68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4" name="Google Shape;1744;p7"/>
            <p:cNvSpPr/>
            <p:nvPr/>
          </p:nvSpPr>
          <p:spPr>
            <a:xfrm>
              <a:off x="1752550" y="4494125"/>
              <a:ext cx="33375" cy="27800"/>
            </a:xfrm>
            <a:custGeom>
              <a:avLst/>
              <a:gdLst/>
              <a:ahLst/>
              <a:cxnLst/>
              <a:rect l="l" t="t" r="r" b="b"/>
              <a:pathLst>
                <a:path w="1335" h="1112" extrusionOk="0">
                  <a:moveTo>
                    <a:pt x="621" y="0"/>
                  </a:moveTo>
                  <a:cubicBezTo>
                    <a:pt x="430" y="0"/>
                    <a:pt x="239" y="96"/>
                    <a:pt x="130" y="324"/>
                  </a:cubicBezTo>
                  <a:cubicBezTo>
                    <a:pt x="1" y="605"/>
                    <a:pt x="130" y="944"/>
                    <a:pt x="422" y="1061"/>
                  </a:cubicBezTo>
                  <a:cubicBezTo>
                    <a:pt x="496" y="1095"/>
                    <a:pt x="573" y="1111"/>
                    <a:pt x="650" y="1111"/>
                  </a:cubicBezTo>
                  <a:cubicBezTo>
                    <a:pt x="866" y="1111"/>
                    <a:pt x="1073" y="985"/>
                    <a:pt x="1159" y="769"/>
                  </a:cubicBezTo>
                  <a:lnTo>
                    <a:pt x="1159" y="781"/>
                  </a:lnTo>
                  <a:cubicBezTo>
                    <a:pt x="1334" y="338"/>
                    <a:pt x="978" y="0"/>
                    <a:pt x="62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5" name="Google Shape;1745;p7"/>
            <p:cNvSpPr/>
            <p:nvPr/>
          </p:nvSpPr>
          <p:spPr>
            <a:xfrm>
              <a:off x="1698150" y="4492575"/>
              <a:ext cx="34350" cy="28425"/>
            </a:xfrm>
            <a:custGeom>
              <a:avLst/>
              <a:gdLst/>
              <a:ahLst/>
              <a:cxnLst/>
              <a:rect l="l" t="t" r="r" b="b"/>
              <a:pathLst>
                <a:path w="1374" h="1137" extrusionOk="0">
                  <a:moveTo>
                    <a:pt x="679" y="1"/>
                  </a:moveTo>
                  <a:cubicBezTo>
                    <a:pt x="613" y="1"/>
                    <a:pt x="546" y="12"/>
                    <a:pt x="480" y="35"/>
                  </a:cubicBezTo>
                  <a:cubicBezTo>
                    <a:pt x="13" y="223"/>
                    <a:pt x="1" y="878"/>
                    <a:pt x="469" y="1088"/>
                  </a:cubicBezTo>
                  <a:cubicBezTo>
                    <a:pt x="544" y="1121"/>
                    <a:pt x="620" y="1136"/>
                    <a:pt x="694" y="1136"/>
                  </a:cubicBezTo>
                  <a:cubicBezTo>
                    <a:pt x="1065" y="1136"/>
                    <a:pt x="1374" y="754"/>
                    <a:pt x="1218" y="363"/>
                  </a:cubicBezTo>
                  <a:cubicBezTo>
                    <a:pt x="1127" y="136"/>
                    <a:pt x="909" y="1"/>
                    <a:pt x="67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6" name="Google Shape;1746;p7"/>
            <p:cNvSpPr/>
            <p:nvPr/>
          </p:nvSpPr>
          <p:spPr>
            <a:xfrm>
              <a:off x="1659750" y="4529400"/>
              <a:ext cx="33175" cy="28275"/>
            </a:xfrm>
            <a:custGeom>
              <a:avLst/>
              <a:gdLst/>
              <a:ahLst/>
              <a:cxnLst/>
              <a:rect l="l" t="t" r="r" b="b"/>
              <a:pathLst>
                <a:path w="1327" h="1131" extrusionOk="0">
                  <a:moveTo>
                    <a:pt x="687" y="0"/>
                  </a:moveTo>
                  <a:cubicBezTo>
                    <a:pt x="309" y="0"/>
                    <a:pt x="0" y="383"/>
                    <a:pt x="156" y="774"/>
                  </a:cubicBezTo>
                  <a:cubicBezTo>
                    <a:pt x="251" y="1010"/>
                    <a:pt x="469" y="1130"/>
                    <a:pt x="686" y="1130"/>
                  </a:cubicBezTo>
                  <a:cubicBezTo>
                    <a:pt x="899" y="1130"/>
                    <a:pt x="1111" y="1016"/>
                    <a:pt x="1209" y="785"/>
                  </a:cubicBezTo>
                  <a:cubicBezTo>
                    <a:pt x="1326" y="505"/>
                    <a:pt x="1198" y="165"/>
                    <a:pt x="917" y="48"/>
                  </a:cubicBezTo>
                  <a:cubicBezTo>
                    <a:pt x="839" y="15"/>
                    <a:pt x="762" y="0"/>
                    <a:pt x="6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7" name="Google Shape;1747;p7"/>
            <p:cNvSpPr/>
            <p:nvPr/>
          </p:nvSpPr>
          <p:spPr>
            <a:xfrm>
              <a:off x="1659850" y="4582475"/>
              <a:ext cx="33125" cy="28175"/>
            </a:xfrm>
            <a:custGeom>
              <a:avLst/>
              <a:gdLst/>
              <a:ahLst/>
              <a:cxnLst/>
              <a:rect l="l" t="t" r="r" b="b"/>
              <a:pathLst>
                <a:path w="1325" h="1127" extrusionOk="0">
                  <a:moveTo>
                    <a:pt x="647" y="1"/>
                  </a:moveTo>
                  <a:cubicBezTo>
                    <a:pt x="578" y="1"/>
                    <a:pt x="506" y="14"/>
                    <a:pt x="433" y="43"/>
                  </a:cubicBezTo>
                  <a:cubicBezTo>
                    <a:pt x="141" y="148"/>
                    <a:pt x="0" y="476"/>
                    <a:pt x="117" y="768"/>
                  </a:cubicBezTo>
                  <a:cubicBezTo>
                    <a:pt x="207" y="1007"/>
                    <a:pt x="421" y="1127"/>
                    <a:pt x="635" y="1127"/>
                  </a:cubicBezTo>
                  <a:cubicBezTo>
                    <a:pt x="842" y="1127"/>
                    <a:pt x="1049" y="1015"/>
                    <a:pt x="1147" y="792"/>
                  </a:cubicBezTo>
                  <a:cubicBezTo>
                    <a:pt x="1325" y="396"/>
                    <a:pt x="1026" y="1"/>
                    <a:pt x="6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8" name="Google Shape;1748;p7"/>
            <p:cNvSpPr/>
            <p:nvPr/>
          </p:nvSpPr>
          <p:spPr>
            <a:xfrm>
              <a:off x="1657500" y="4636200"/>
              <a:ext cx="14950" cy="14225"/>
            </a:xfrm>
            <a:custGeom>
              <a:avLst/>
              <a:gdLst/>
              <a:ahLst/>
              <a:cxnLst/>
              <a:rect l="l" t="t" r="r" b="b"/>
              <a:pathLst>
                <a:path w="598" h="569" extrusionOk="0">
                  <a:moveTo>
                    <a:pt x="315" y="1"/>
                  </a:moveTo>
                  <a:cubicBezTo>
                    <a:pt x="247" y="1"/>
                    <a:pt x="177" y="26"/>
                    <a:pt x="118" y="81"/>
                  </a:cubicBezTo>
                  <a:cubicBezTo>
                    <a:pt x="12" y="187"/>
                    <a:pt x="1" y="362"/>
                    <a:pt x="106" y="479"/>
                  </a:cubicBezTo>
                  <a:cubicBezTo>
                    <a:pt x="164" y="541"/>
                    <a:pt x="237" y="569"/>
                    <a:pt x="310" y="569"/>
                  </a:cubicBezTo>
                  <a:cubicBezTo>
                    <a:pt x="456" y="569"/>
                    <a:pt x="597" y="456"/>
                    <a:pt x="597" y="292"/>
                  </a:cubicBezTo>
                  <a:cubicBezTo>
                    <a:pt x="597" y="116"/>
                    <a:pt x="461" y="1"/>
                    <a:pt x="31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9" name="Google Shape;1749;p7"/>
            <p:cNvSpPr/>
            <p:nvPr/>
          </p:nvSpPr>
          <p:spPr>
            <a:xfrm>
              <a:off x="1731500" y="4668300"/>
              <a:ext cx="16625" cy="14125"/>
            </a:xfrm>
            <a:custGeom>
              <a:avLst/>
              <a:gdLst/>
              <a:ahLst/>
              <a:cxnLst/>
              <a:rect l="l" t="t" r="r" b="b"/>
              <a:pathLst>
                <a:path w="665" h="565" extrusionOk="0">
                  <a:moveTo>
                    <a:pt x="291" y="0"/>
                  </a:moveTo>
                  <a:cubicBezTo>
                    <a:pt x="147" y="0"/>
                    <a:pt x="8" y="107"/>
                    <a:pt x="1" y="272"/>
                  </a:cubicBezTo>
                  <a:cubicBezTo>
                    <a:pt x="1" y="435"/>
                    <a:pt x="117" y="564"/>
                    <a:pt x="281" y="564"/>
                  </a:cubicBezTo>
                  <a:cubicBezTo>
                    <a:pt x="286" y="564"/>
                    <a:pt x="290" y="564"/>
                    <a:pt x="295" y="564"/>
                  </a:cubicBezTo>
                  <a:cubicBezTo>
                    <a:pt x="532" y="564"/>
                    <a:pt x="664" y="268"/>
                    <a:pt x="492" y="84"/>
                  </a:cubicBezTo>
                  <a:cubicBezTo>
                    <a:pt x="434" y="26"/>
                    <a:pt x="362" y="0"/>
                    <a:pt x="291"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0" name="Google Shape;1750;p7"/>
            <p:cNvSpPr/>
            <p:nvPr/>
          </p:nvSpPr>
          <p:spPr>
            <a:xfrm>
              <a:off x="1803450" y="4639100"/>
              <a:ext cx="19025" cy="14000"/>
            </a:xfrm>
            <a:custGeom>
              <a:avLst/>
              <a:gdLst/>
              <a:ahLst/>
              <a:cxnLst/>
              <a:rect l="l" t="t" r="r" b="b"/>
              <a:pathLst>
                <a:path w="761" h="560" extrusionOk="0">
                  <a:moveTo>
                    <a:pt x="375" y="1"/>
                  </a:moveTo>
                  <a:cubicBezTo>
                    <a:pt x="129" y="1"/>
                    <a:pt x="0" y="305"/>
                    <a:pt x="176" y="480"/>
                  </a:cubicBezTo>
                  <a:cubicBezTo>
                    <a:pt x="234" y="533"/>
                    <a:pt x="308" y="559"/>
                    <a:pt x="381" y="559"/>
                  </a:cubicBezTo>
                  <a:cubicBezTo>
                    <a:pt x="454" y="559"/>
                    <a:pt x="527" y="533"/>
                    <a:pt x="585" y="480"/>
                  </a:cubicBezTo>
                  <a:cubicBezTo>
                    <a:pt x="761" y="305"/>
                    <a:pt x="632" y="1"/>
                    <a:pt x="37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1" name="Google Shape;1751;p7"/>
            <p:cNvSpPr/>
            <p:nvPr/>
          </p:nvSpPr>
          <p:spPr>
            <a:xfrm>
              <a:off x="1835925" y="4566300"/>
              <a:ext cx="16400" cy="14050"/>
            </a:xfrm>
            <a:custGeom>
              <a:avLst/>
              <a:gdLst/>
              <a:ahLst/>
              <a:cxnLst/>
              <a:rect l="l" t="t" r="r" b="b"/>
              <a:pathLst>
                <a:path w="656" h="562" extrusionOk="0">
                  <a:moveTo>
                    <a:pt x="373" y="1"/>
                  </a:moveTo>
                  <a:cubicBezTo>
                    <a:pt x="305" y="1"/>
                    <a:pt x="235" y="26"/>
                    <a:pt x="176" y="81"/>
                  </a:cubicBezTo>
                  <a:cubicBezTo>
                    <a:pt x="0" y="257"/>
                    <a:pt x="117" y="561"/>
                    <a:pt x="363" y="561"/>
                  </a:cubicBezTo>
                  <a:cubicBezTo>
                    <a:pt x="369" y="562"/>
                    <a:pt x="376" y="562"/>
                    <a:pt x="382" y="562"/>
                  </a:cubicBezTo>
                  <a:cubicBezTo>
                    <a:pt x="526" y="562"/>
                    <a:pt x="655" y="438"/>
                    <a:pt x="655" y="292"/>
                  </a:cubicBezTo>
                  <a:cubicBezTo>
                    <a:pt x="655" y="116"/>
                    <a:pt x="519" y="1"/>
                    <a:pt x="37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2" name="Google Shape;1752;p7"/>
            <p:cNvSpPr/>
            <p:nvPr/>
          </p:nvSpPr>
          <p:spPr>
            <a:xfrm>
              <a:off x="1809100" y="4492100"/>
              <a:ext cx="14850" cy="14225"/>
            </a:xfrm>
            <a:custGeom>
              <a:avLst/>
              <a:gdLst/>
              <a:ahLst/>
              <a:cxnLst/>
              <a:rect l="l" t="t" r="r" b="b"/>
              <a:pathLst>
                <a:path w="594" h="569" extrusionOk="0">
                  <a:moveTo>
                    <a:pt x="287" y="0"/>
                  </a:moveTo>
                  <a:cubicBezTo>
                    <a:pt x="145" y="0"/>
                    <a:pt x="8" y="112"/>
                    <a:pt x="8" y="277"/>
                  </a:cubicBezTo>
                  <a:cubicBezTo>
                    <a:pt x="0" y="452"/>
                    <a:pt x="140" y="568"/>
                    <a:pt x="288" y="568"/>
                  </a:cubicBezTo>
                  <a:cubicBezTo>
                    <a:pt x="357" y="568"/>
                    <a:pt x="429" y="543"/>
                    <a:pt x="488" y="487"/>
                  </a:cubicBezTo>
                  <a:cubicBezTo>
                    <a:pt x="593" y="382"/>
                    <a:pt x="593" y="207"/>
                    <a:pt x="488" y="90"/>
                  </a:cubicBezTo>
                  <a:cubicBezTo>
                    <a:pt x="430" y="28"/>
                    <a:pt x="358" y="0"/>
                    <a:pt x="2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3" name="Google Shape;1753;p7"/>
            <p:cNvSpPr/>
            <p:nvPr/>
          </p:nvSpPr>
          <p:spPr>
            <a:xfrm>
              <a:off x="1733250" y="4460100"/>
              <a:ext cx="16700" cy="14325"/>
            </a:xfrm>
            <a:custGeom>
              <a:avLst/>
              <a:gdLst/>
              <a:ahLst/>
              <a:cxnLst/>
              <a:rect l="l" t="t" r="r" b="b"/>
              <a:pathLst>
                <a:path w="668" h="573" extrusionOk="0">
                  <a:moveTo>
                    <a:pt x="387" y="1"/>
                  </a:moveTo>
                  <a:cubicBezTo>
                    <a:pt x="141" y="1"/>
                    <a:pt x="1" y="293"/>
                    <a:pt x="176" y="480"/>
                  </a:cubicBezTo>
                  <a:cubicBezTo>
                    <a:pt x="236" y="544"/>
                    <a:pt x="310" y="572"/>
                    <a:pt x="382" y="572"/>
                  </a:cubicBezTo>
                  <a:cubicBezTo>
                    <a:pt x="524" y="572"/>
                    <a:pt x="660" y="463"/>
                    <a:pt x="668" y="293"/>
                  </a:cubicBezTo>
                  <a:cubicBezTo>
                    <a:pt x="668" y="141"/>
                    <a:pt x="551" y="1"/>
                    <a:pt x="38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4" name="Google Shape;1754;p7"/>
            <p:cNvSpPr/>
            <p:nvPr/>
          </p:nvSpPr>
          <p:spPr>
            <a:xfrm>
              <a:off x="1658975" y="4489425"/>
              <a:ext cx="19025" cy="14000"/>
            </a:xfrm>
            <a:custGeom>
              <a:avLst/>
              <a:gdLst/>
              <a:ahLst/>
              <a:cxnLst/>
              <a:rect l="l" t="t" r="r" b="b"/>
              <a:pathLst>
                <a:path w="761" h="560" extrusionOk="0">
                  <a:moveTo>
                    <a:pt x="380" y="1"/>
                  </a:moveTo>
                  <a:cubicBezTo>
                    <a:pt x="307" y="1"/>
                    <a:pt x="234" y="27"/>
                    <a:pt x="176" y="80"/>
                  </a:cubicBezTo>
                  <a:cubicBezTo>
                    <a:pt x="0" y="255"/>
                    <a:pt x="129" y="559"/>
                    <a:pt x="386" y="559"/>
                  </a:cubicBezTo>
                  <a:cubicBezTo>
                    <a:pt x="632" y="559"/>
                    <a:pt x="761" y="255"/>
                    <a:pt x="585" y="80"/>
                  </a:cubicBezTo>
                  <a:cubicBezTo>
                    <a:pt x="527" y="27"/>
                    <a:pt x="453" y="1"/>
                    <a:pt x="38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5" name="Google Shape;1755;p7"/>
            <p:cNvSpPr/>
            <p:nvPr/>
          </p:nvSpPr>
          <p:spPr>
            <a:xfrm>
              <a:off x="1628925" y="4562150"/>
              <a:ext cx="16600" cy="14075"/>
            </a:xfrm>
            <a:custGeom>
              <a:avLst/>
              <a:gdLst/>
              <a:ahLst/>
              <a:cxnLst/>
              <a:rect l="l" t="t" r="r" b="b"/>
              <a:pathLst>
                <a:path w="664" h="563" extrusionOk="0">
                  <a:moveTo>
                    <a:pt x="281" y="1"/>
                  </a:moveTo>
                  <a:cubicBezTo>
                    <a:pt x="127" y="1"/>
                    <a:pt x="9" y="125"/>
                    <a:pt x="9" y="271"/>
                  </a:cubicBezTo>
                  <a:cubicBezTo>
                    <a:pt x="1" y="446"/>
                    <a:pt x="140" y="562"/>
                    <a:pt x="289" y="562"/>
                  </a:cubicBezTo>
                  <a:cubicBezTo>
                    <a:pt x="358" y="562"/>
                    <a:pt x="429" y="537"/>
                    <a:pt x="488" y="481"/>
                  </a:cubicBezTo>
                  <a:cubicBezTo>
                    <a:pt x="664" y="318"/>
                    <a:pt x="547" y="13"/>
                    <a:pt x="301" y="2"/>
                  </a:cubicBezTo>
                  <a:cubicBezTo>
                    <a:pt x="294" y="1"/>
                    <a:pt x="287" y="1"/>
                    <a:pt x="28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6" name="Google Shape;1756;p7"/>
            <p:cNvSpPr/>
            <p:nvPr/>
          </p:nvSpPr>
          <p:spPr>
            <a:xfrm>
              <a:off x="1672700" y="4687650"/>
              <a:ext cx="24900" cy="21150"/>
            </a:xfrm>
            <a:custGeom>
              <a:avLst/>
              <a:gdLst/>
              <a:ahLst/>
              <a:cxnLst/>
              <a:rect l="l" t="t" r="r" b="b"/>
              <a:pathLst>
                <a:path w="996" h="846" extrusionOk="0">
                  <a:moveTo>
                    <a:pt x="483" y="1"/>
                  </a:moveTo>
                  <a:cubicBezTo>
                    <a:pt x="326" y="1"/>
                    <a:pt x="169" y="85"/>
                    <a:pt x="95" y="258"/>
                  </a:cubicBezTo>
                  <a:cubicBezTo>
                    <a:pt x="1" y="469"/>
                    <a:pt x="106" y="714"/>
                    <a:pt x="317" y="808"/>
                  </a:cubicBezTo>
                  <a:cubicBezTo>
                    <a:pt x="374" y="833"/>
                    <a:pt x="432" y="845"/>
                    <a:pt x="488" y="845"/>
                  </a:cubicBezTo>
                  <a:cubicBezTo>
                    <a:pt x="764" y="845"/>
                    <a:pt x="995" y="561"/>
                    <a:pt x="878" y="270"/>
                  </a:cubicBezTo>
                  <a:cubicBezTo>
                    <a:pt x="807" y="91"/>
                    <a:pt x="645" y="1"/>
                    <a:pt x="483"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7" name="Google Shape;1757;p7"/>
            <p:cNvSpPr/>
            <p:nvPr/>
          </p:nvSpPr>
          <p:spPr>
            <a:xfrm>
              <a:off x="1778550" y="4689775"/>
              <a:ext cx="25800" cy="21275"/>
            </a:xfrm>
            <a:custGeom>
              <a:avLst/>
              <a:gdLst/>
              <a:ahLst/>
              <a:cxnLst/>
              <a:rect l="l" t="t" r="r" b="b"/>
              <a:pathLst>
                <a:path w="1032" h="851" extrusionOk="0">
                  <a:moveTo>
                    <a:pt x="519" y="0"/>
                  </a:moveTo>
                  <a:cubicBezTo>
                    <a:pt x="239" y="0"/>
                    <a:pt x="1" y="287"/>
                    <a:pt x="119" y="582"/>
                  </a:cubicBezTo>
                  <a:cubicBezTo>
                    <a:pt x="181" y="750"/>
                    <a:pt x="335" y="851"/>
                    <a:pt x="502" y="851"/>
                  </a:cubicBezTo>
                  <a:cubicBezTo>
                    <a:pt x="557" y="851"/>
                    <a:pt x="614" y="840"/>
                    <a:pt x="669" y="816"/>
                  </a:cubicBezTo>
                  <a:cubicBezTo>
                    <a:pt x="1020" y="688"/>
                    <a:pt x="1032" y="185"/>
                    <a:pt x="681" y="33"/>
                  </a:cubicBezTo>
                  <a:cubicBezTo>
                    <a:pt x="627" y="10"/>
                    <a:pt x="572" y="0"/>
                    <a:pt x="51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8" name="Google Shape;1758;p7"/>
            <p:cNvSpPr/>
            <p:nvPr/>
          </p:nvSpPr>
          <p:spPr>
            <a:xfrm>
              <a:off x="1855500" y="4616400"/>
              <a:ext cx="25775" cy="21250"/>
            </a:xfrm>
            <a:custGeom>
              <a:avLst/>
              <a:gdLst/>
              <a:ahLst/>
              <a:cxnLst/>
              <a:rect l="l" t="t" r="r" b="b"/>
              <a:pathLst>
                <a:path w="1031" h="850" extrusionOk="0">
                  <a:moveTo>
                    <a:pt x="510" y="0"/>
                  </a:moveTo>
                  <a:cubicBezTo>
                    <a:pt x="458" y="0"/>
                    <a:pt x="405" y="10"/>
                    <a:pt x="352" y="31"/>
                  </a:cubicBezTo>
                  <a:cubicBezTo>
                    <a:pt x="13" y="172"/>
                    <a:pt x="1" y="663"/>
                    <a:pt x="340" y="815"/>
                  </a:cubicBezTo>
                  <a:cubicBezTo>
                    <a:pt x="393" y="838"/>
                    <a:pt x="448" y="849"/>
                    <a:pt x="504" y="849"/>
                  </a:cubicBezTo>
                  <a:cubicBezTo>
                    <a:pt x="669" y="849"/>
                    <a:pt x="832" y="751"/>
                    <a:pt x="902" y="593"/>
                  </a:cubicBezTo>
                  <a:cubicBezTo>
                    <a:pt x="1031" y="305"/>
                    <a:pt x="798" y="0"/>
                    <a:pt x="51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9" name="Google Shape;1759;p7"/>
            <p:cNvSpPr/>
            <p:nvPr/>
          </p:nvSpPr>
          <p:spPr>
            <a:xfrm>
              <a:off x="1857550" y="4510375"/>
              <a:ext cx="24900" cy="21025"/>
            </a:xfrm>
            <a:custGeom>
              <a:avLst/>
              <a:gdLst/>
              <a:ahLst/>
              <a:cxnLst/>
              <a:rect l="l" t="t" r="r" b="b"/>
              <a:pathLst>
                <a:path w="996" h="841" extrusionOk="0">
                  <a:moveTo>
                    <a:pt x="514" y="0"/>
                  </a:moveTo>
                  <a:cubicBezTo>
                    <a:pt x="358" y="0"/>
                    <a:pt x="204" y="82"/>
                    <a:pt x="129" y="248"/>
                  </a:cubicBezTo>
                  <a:cubicBezTo>
                    <a:pt x="1" y="544"/>
                    <a:pt x="223" y="841"/>
                    <a:pt x="507" y="841"/>
                  </a:cubicBezTo>
                  <a:cubicBezTo>
                    <a:pt x="559" y="841"/>
                    <a:pt x="613" y="831"/>
                    <a:pt x="668" y="809"/>
                  </a:cubicBezTo>
                  <a:cubicBezTo>
                    <a:pt x="890" y="727"/>
                    <a:pt x="995" y="482"/>
                    <a:pt x="913" y="271"/>
                  </a:cubicBezTo>
                  <a:cubicBezTo>
                    <a:pt x="841" y="91"/>
                    <a:pt x="677" y="0"/>
                    <a:pt x="51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0" name="Google Shape;1760;p7"/>
            <p:cNvSpPr/>
            <p:nvPr/>
          </p:nvSpPr>
          <p:spPr>
            <a:xfrm>
              <a:off x="1784100" y="4433725"/>
              <a:ext cx="24650" cy="21150"/>
            </a:xfrm>
            <a:custGeom>
              <a:avLst/>
              <a:gdLst/>
              <a:ahLst/>
              <a:cxnLst/>
              <a:rect l="l" t="t" r="r" b="b"/>
              <a:pathLst>
                <a:path w="986" h="846" extrusionOk="0">
                  <a:moveTo>
                    <a:pt x="506" y="1"/>
                  </a:moveTo>
                  <a:cubicBezTo>
                    <a:pt x="225" y="1"/>
                    <a:pt x="1" y="284"/>
                    <a:pt x="108" y="576"/>
                  </a:cubicBezTo>
                  <a:cubicBezTo>
                    <a:pt x="179" y="755"/>
                    <a:pt x="344" y="845"/>
                    <a:pt x="509" y="845"/>
                  </a:cubicBezTo>
                  <a:cubicBezTo>
                    <a:pt x="669" y="845"/>
                    <a:pt x="828" y="760"/>
                    <a:pt x="903" y="588"/>
                  </a:cubicBezTo>
                  <a:cubicBezTo>
                    <a:pt x="985" y="377"/>
                    <a:pt x="891" y="132"/>
                    <a:pt x="681" y="38"/>
                  </a:cubicBezTo>
                  <a:cubicBezTo>
                    <a:pt x="622" y="12"/>
                    <a:pt x="563" y="1"/>
                    <a:pt x="506"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1" name="Google Shape;1761;p7"/>
            <p:cNvSpPr/>
            <p:nvPr/>
          </p:nvSpPr>
          <p:spPr>
            <a:xfrm>
              <a:off x="1677100" y="4431625"/>
              <a:ext cx="25775" cy="21225"/>
            </a:xfrm>
            <a:custGeom>
              <a:avLst/>
              <a:gdLst/>
              <a:ahLst/>
              <a:cxnLst/>
              <a:rect l="l" t="t" r="r" b="b"/>
              <a:pathLst>
                <a:path w="1031" h="849" extrusionOk="0">
                  <a:moveTo>
                    <a:pt x="518" y="1"/>
                  </a:moveTo>
                  <a:cubicBezTo>
                    <a:pt x="467" y="1"/>
                    <a:pt x="414" y="10"/>
                    <a:pt x="363" y="28"/>
                  </a:cubicBezTo>
                  <a:cubicBezTo>
                    <a:pt x="12" y="169"/>
                    <a:pt x="0" y="660"/>
                    <a:pt x="351" y="812"/>
                  </a:cubicBezTo>
                  <a:cubicBezTo>
                    <a:pt x="409" y="837"/>
                    <a:pt x="467" y="849"/>
                    <a:pt x="523" y="849"/>
                  </a:cubicBezTo>
                  <a:cubicBezTo>
                    <a:pt x="805" y="849"/>
                    <a:pt x="1030" y="556"/>
                    <a:pt x="913" y="262"/>
                  </a:cubicBezTo>
                  <a:cubicBezTo>
                    <a:pt x="850" y="100"/>
                    <a:pt x="690" y="1"/>
                    <a:pt x="51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2" name="Google Shape;1762;p7"/>
            <p:cNvSpPr/>
            <p:nvPr/>
          </p:nvSpPr>
          <p:spPr>
            <a:xfrm>
              <a:off x="1600175" y="4505000"/>
              <a:ext cx="25775" cy="21150"/>
            </a:xfrm>
            <a:custGeom>
              <a:avLst/>
              <a:gdLst/>
              <a:ahLst/>
              <a:cxnLst/>
              <a:rect l="l" t="t" r="r" b="b"/>
              <a:pathLst>
                <a:path w="1031" h="846" extrusionOk="0">
                  <a:moveTo>
                    <a:pt x="516" y="0"/>
                  </a:moveTo>
                  <a:cubicBezTo>
                    <a:pt x="354" y="0"/>
                    <a:pt x="198" y="98"/>
                    <a:pt x="129" y="252"/>
                  </a:cubicBezTo>
                  <a:cubicBezTo>
                    <a:pt x="1" y="549"/>
                    <a:pt x="232" y="845"/>
                    <a:pt x="518" y="845"/>
                  </a:cubicBezTo>
                  <a:cubicBezTo>
                    <a:pt x="570" y="845"/>
                    <a:pt x="625" y="835"/>
                    <a:pt x="679" y="814"/>
                  </a:cubicBezTo>
                  <a:cubicBezTo>
                    <a:pt x="1018" y="685"/>
                    <a:pt x="1030" y="194"/>
                    <a:pt x="691" y="42"/>
                  </a:cubicBezTo>
                  <a:cubicBezTo>
                    <a:pt x="634" y="13"/>
                    <a:pt x="575" y="0"/>
                    <a:pt x="51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3" name="Google Shape;1763;p7"/>
            <p:cNvSpPr/>
            <p:nvPr/>
          </p:nvSpPr>
          <p:spPr>
            <a:xfrm>
              <a:off x="1599000" y="4611125"/>
              <a:ext cx="24900" cy="21275"/>
            </a:xfrm>
            <a:custGeom>
              <a:avLst/>
              <a:gdLst/>
              <a:ahLst/>
              <a:cxnLst/>
              <a:rect l="l" t="t" r="r" b="b"/>
              <a:pathLst>
                <a:path w="996" h="851" extrusionOk="0">
                  <a:moveTo>
                    <a:pt x="485" y="1"/>
                  </a:moveTo>
                  <a:cubicBezTo>
                    <a:pt x="435" y="1"/>
                    <a:pt x="382" y="10"/>
                    <a:pt x="328" y="32"/>
                  </a:cubicBezTo>
                  <a:cubicBezTo>
                    <a:pt x="106" y="113"/>
                    <a:pt x="1" y="359"/>
                    <a:pt x="83" y="581"/>
                  </a:cubicBezTo>
                  <a:cubicBezTo>
                    <a:pt x="154" y="760"/>
                    <a:pt x="316" y="851"/>
                    <a:pt x="478" y="851"/>
                  </a:cubicBezTo>
                  <a:cubicBezTo>
                    <a:pt x="635" y="851"/>
                    <a:pt x="792" y="766"/>
                    <a:pt x="867" y="593"/>
                  </a:cubicBezTo>
                  <a:cubicBezTo>
                    <a:pt x="996" y="305"/>
                    <a:pt x="771" y="1"/>
                    <a:pt x="48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4" name="Google Shape;1764;p7"/>
            <p:cNvSpPr/>
            <p:nvPr/>
          </p:nvSpPr>
          <p:spPr>
            <a:xfrm>
              <a:off x="1611300" y="4687675"/>
              <a:ext cx="7925" cy="7275"/>
            </a:xfrm>
            <a:custGeom>
              <a:avLst/>
              <a:gdLst/>
              <a:ahLst/>
              <a:cxnLst/>
              <a:rect l="l" t="t" r="r" b="b"/>
              <a:pathLst>
                <a:path w="317" h="291" extrusionOk="0">
                  <a:moveTo>
                    <a:pt x="169" y="0"/>
                  </a:moveTo>
                  <a:cubicBezTo>
                    <a:pt x="130" y="0"/>
                    <a:pt x="90" y="15"/>
                    <a:pt x="59" y="46"/>
                  </a:cubicBezTo>
                  <a:cubicBezTo>
                    <a:pt x="0" y="105"/>
                    <a:pt x="0" y="187"/>
                    <a:pt x="59" y="245"/>
                  </a:cubicBezTo>
                  <a:cubicBezTo>
                    <a:pt x="90" y="276"/>
                    <a:pt x="129" y="291"/>
                    <a:pt x="167" y="291"/>
                  </a:cubicBezTo>
                  <a:cubicBezTo>
                    <a:pt x="243" y="291"/>
                    <a:pt x="316" y="234"/>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5" name="Google Shape;1765;p7"/>
            <p:cNvSpPr/>
            <p:nvPr/>
          </p:nvSpPr>
          <p:spPr>
            <a:xfrm>
              <a:off x="1733550" y="4740900"/>
              <a:ext cx="8500" cy="7325"/>
            </a:xfrm>
            <a:custGeom>
              <a:avLst/>
              <a:gdLst/>
              <a:ahLst/>
              <a:cxnLst/>
              <a:rect l="l" t="t" r="r" b="b"/>
              <a:pathLst>
                <a:path w="340" h="293" extrusionOk="0">
                  <a:moveTo>
                    <a:pt x="148" y="1"/>
                  </a:moveTo>
                  <a:cubicBezTo>
                    <a:pt x="72" y="1"/>
                    <a:pt x="0" y="55"/>
                    <a:pt x="0" y="140"/>
                  </a:cubicBezTo>
                  <a:cubicBezTo>
                    <a:pt x="0" y="222"/>
                    <a:pt x="59" y="292"/>
                    <a:pt x="141" y="292"/>
                  </a:cubicBezTo>
                  <a:cubicBezTo>
                    <a:pt x="269" y="292"/>
                    <a:pt x="340" y="140"/>
                    <a:pt x="258" y="47"/>
                  </a:cubicBezTo>
                  <a:cubicBezTo>
                    <a:pt x="226" y="15"/>
                    <a:pt x="186" y="1"/>
                    <a:pt x="14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6" name="Google Shape;1766;p7"/>
            <p:cNvSpPr/>
            <p:nvPr/>
          </p:nvSpPr>
          <p:spPr>
            <a:xfrm>
              <a:off x="1857275" y="4692650"/>
              <a:ext cx="7900" cy="7275"/>
            </a:xfrm>
            <a:custGeom>
              <a:avLst/>
              <a:gdLst/>
              <a:ahLst/>
              <a:cxnLst/>
              <a:rect l="l" t="t" r="r" b="b"/>
              <a:pathLst>
                <a:path w="316" h="291" extrusionOk="0">
                  <a:moveTo>
                    <a:pt x="169" y="0"/>
                  </a:moveTo>
                  <a:cubicBezTo>
                    <a:pt x="130" y="0"/>
                    <a:pt x="90" y="15"/>
                    <a:pt x="59" y="46"/>
                  </a:cubicBezTo>
                  <a:cubicBezTo>
                    <a:pt x="0" y="105"/>
                    <a:pt x="0" y="187"/>
                    <a:pt x="59" y="245"/>
                  </a:cubicBezTo>
                  <a:cubicBezTo>
                    <a:pt x="90" y="276"/>
                    <a:pt x="129" y="291"/>
                    <a:pt x="167" y="291"/>
                  </a:cubicBezTo>
                  <a:cubicBezTo>
                    <a:pt x="243" y="291"/>
                    <a:pt x="316" y="233"/>
                    <a:pt x="316" y="140"/>
                  </a:cubicBezTo>
                  <a:cubicBezTo>
                    <a:pt x="316" y="55"/>
                    <a:pt x="244" y="0"/>
                    <a:pt x="16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7" name="Google Shape;1767;p7"/>
            <p:cNvSpPr/>
            <p:nvPr/>
          </p:nvSpPr>
          <p:spPr>
            <a:xfrm>
              <a:off x="1909625" y="4571050"/>
              <a:ext cx="8800" cy="7250"/>
            </a:xfrm>
            <a:custGeom>
              <a:avLst/>
              <a:gdLst/>
              <a:ahLst/>
              <a:cxnLst/>
              <a:rect l="l" t="t" r="r" b="b"/>
              <a:pathLst>
                <a:path w="352" h="290" extrusionOk="0">
                  <a:moveTo>
                    <a:pt x="204" y="1"/>
                  </a:moveTo>
                  <a:cubicBezTo>
                    <a:pt x="170" y="1"/>
                    <a:pt x="135" y="14"/>
                    <a:pt x="106" y="44"/>
                  </a:cubicBezTo>
                  <a:cubicBezTo>
                    <a:pt x="0" y="125"/>
                    <a:pt x="70" y="289"/>
                    <a:pt x="199" y="289"/>
                  </a:cubicBezTo>
                  <a:cubicBezTo>
                    <a:pt x="281" y="289"/>
                    <a:pt x="340" y="231"/>
                    <a:pt x="351" y="160"/>
                  </a:cubicBezTo>
                  <a:cubicBezTo>
                    <a:pt x="351" y="64"/>
                    <a:pt x="280" y="1"/>
                    <a:pt x="20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8" name="Google Shape;1768;p7"/>
            <p:cNvSpPr/>
            <p:nvPr/>
          </p:nvSpPr>
          <p:spPr>
            <a:xfrm>
              <a:off x="1862225" y="4447625"/>
              <a:ext cx="7650" cy="7350"/>
            </a:xfrm>
            <a:custGeom>
              <a:avLst/>
              <a:gdLst/>
              <a:ahLst/>
              <a:cxnLst/>
              <a:rect l="l" t="t" r="r" b="b"/>
              <a:pathLst>
                <a:path w="306" h="294" extrusionOk="0">
                  <a:moveTo>
                    <a:pt x="155" y="1"/>
                  </a:moveTo>
                  <a:cubicBezTo>
                    <a:pt x="77" y="1"/>
                    <a:pt x="1" y="61"/>
                    <a:pt x="1" y="149"/>
                  </a:cubicBezTo>
                  <a:cubicBezTo>
                    <a:pt x="1" y="234"/>
                    <a:pt x="73" y="294"/>
                    <a:pt x="148" y="294"/>
                  </a:cubicBezTo>
                  <a:cubicBezTo>
                    <a:pt x="187" y="294"/>
                    <a:pt x="227" y="278"/>
                    <a:pt x="258" y="242"/>
                  </a:cubicBezTo>
                  <a:cubicBezTo>
                    <a:pt x="305" y="196"/>
                    <a:pt x="305" y="102"/>
                    <a:pt x="258" y="44"/>
                  </a:cubicBezTo>
                  <a:cubicBezTo>
                    <a:pt x="229" y="14"/>
                    <a:pt x="192" y="1"/>
                    <a:pt x="15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9" name="Google Shape;1769;p7"/>
            <p:cNvSpPr/>
            <p:nvPr/>
          </p:nvSpPr>
          <p:spPr>
            <a:xfrm>
              <a:off x="1739100" y="4394400"/>
              <a:ext cx="8800" cy="7225"/>
            </a:xfrm>
            <a:custGeom>
              <a:avLst/>
              <a:gdLst/>
              <a:ahLst/>
              <a:cxnLst/>
              <a:rect l="l" t="t" r="r" b="b"/>
              <a:pathLst>
                <a:path w="352" h="289" extrusionOk="0">
                  <a:moveTo>
                    <a:pt x="205" y="1"/>
                  </a:moveTo>
                  <a:cubicBezTo>
                    <a:pt x="170" y="1"/>
                    <a:pt x="135" y="14"/>
                    <a:pt x="106" y="43"/>
                  </a:cubicBezTo>
                  <a:cubicBezTo>
                    <a:pt x="1" y="125"/>
                    <a:pt x="71" y="289"/>
                    <a:pt x="200" y="289"/>
                  </a:cubicBezTo>
                  <a:cubicBezTo>
                    <a:pt x="281" y="289"/>
                    <a:pt x="340" y="230"/>
                    <a:pt x="352" y="160"/>
                  </a:cubicBezTo>
                  <a:cubicBezTo>
                    <a:pt x="352" y="64"/>
                    <a:pt x="280" y="1"/>
                    <a:pt x="20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0" name="Google Shape;1770;p7"/>
            <p:cNvSpPr/>
            <p:nvPr/>
          </p:nvSpPr>
          <p:spPr>
            <a:xfrm>
              <a:off x="1616275" y="4442625"/>
              <a:ext cx="7850" cy="6675"/>
            </a:xfrm>
            <a:custGeom>
              <a:avLst/>
              <a:gdLst/>
              <a:ahLst/>
              <a:cxnLst/>
              <a:rect l="l" t="t" r="r" b="b"/>
              <a:pathLst>
                <a:path w="314" h="267" extrusionOk="0">
                  <a:moveTo>
                    <a:pt x="158" y="1"/>
                  </a:moveTo>
                  <a:cubicBezTo>
                    <a:pt x="123" y="1"/>
                    <a:pt x="88" y="15"/>
                    <a:pt x="59" y="45"/>
                  </a:cubicBezTo>
                  <a:cubicBezTo>
                    <a:pt x="0" y="103"/>
                    <a:pt x="0" y="185"/>
                    <a:pt x="59" y="244"/>
                  </a:cubicBezTo>
                  <a:cubicBezTo>
                    <a:pt x="84" y="260"/>
                    <a:pt x="109" y="267"/>
                    <a:pt x="134" y="267"/>
                  </a:cubicBezTo>
                  <a:cubicBezTo>
                    <a:pt x="234" y="267"/>
                    <a:pt x="314" y="148"/>
                    <a:pt x="257" y="45"/>
                  </a:cubicBezTo>
                  <a:cubicBezTo>
                    <a:pt x="228" y="15"/>
                    <a:pt x="193" y="1"/>
                    <a:pt x="15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1" name="Google Shape;1771;p7"/>
            <p:cNvSpPr/>
            <p:nvPr/>
          </p:nvSpPr>
          <p:spPr>
            <a:xfrm>
              <a:off x="1562825" y="4564225"/>
              <a:ext cx="8725" cy="7350"/>
            </a:xfrm>
            <a:custGeom>
              <a:avLst/>
              <a:gdLst/>
              <a:ahLst/>
              <a:cxnLst/>
              <a:rect l="l" t="t" r="r" b="b"/>
              <a:pathLst>
                <a:path w="349" h="294" extrusionOk="0">
                  <a:moveTo>
                    <a:pt x="161" y="1"/>
                  </a:moveTo>
                  <a:cubicBezTo>
                    <a:pt x="79" y="1"/>
                    <a:pt x="21" y="59"/>
                    <a:pt x="9" y="141"/>
                  </a:cubicBezTo>
                  <a:cubicBezTo>
                    <a:pt x="1" y="232"/>
                    <a:pt x="79" y="293"/>
                    <a:pt x="159" y="293"/>
                  </a:cubicBezTo>
                  <a:cubicBezTo>
                    <a:pt x="193" y="293"/>
                    <a:pt x="227" y="282"/>
                    <a:pt x="255" y="258"/>
                  </a:cubicBezTo>
                  <a:cubicBezTo>
                    <a:pt x="348" y="164"/>
                    <a:pt x="290" y="1"/>
                    <a:pt x="16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2" name="Google Shape;1772;p7"/>
            <p:cNvSpPr/>
            <p:nvPr/>
          </p:nvSpPr>
          <p:spPr>
            <a:xfrm>
              <a:off x="1648725" y="4754625"/>
              <a:ext cx="16625" cy="14325"/>
            </a:xfrm>
            <a:custGeom>
              <a:avLst/>
              <a:gdLst/>
              <a:ahLst/>
              <a:cxnLst/>
              <a:rect l="l" t="t" r="r" b="b"/>
              <a:pathLst>
                <a:path w="665" h="573" extrusionOk="0">
                  <a:moveTo>
                    <a:pt x="328" y="1"/>
                  </a:moveTo>
                  <a:cubicBezTo>
                    <a:pt x="223" y="1"/>
                    <a:pt x="118" y="59"/>
                    <a:pt x="71" y="176"/>
                  </a:cubicBezTo>
                  <a:cubicBezTo>
                    <a:pt x="1" y="317"/>
                    <a:pt x="71" y="480"/>
                    <a:pt x="211" y="551"/>
                  </a:cubicBezTo>
                  <a:cubicBezTo>
                    <a:pt x="249" y="566"/>
                    <a:pt x="286" y="572"/>
                    <a:pt x="322" y="572"/>
                  </a:cubicBezTo>
                  <a:cubicBezTo>
                    <a:pt x="512" y="572"/>
                    <a:pt x="664" y="383"/>
                    <a:pt x="586" y="176"/>
                  </a:cubicBezTo>
                  <a:cubicBezTo>
                    <a:pt x="539" y="59"/>
                    <a:pt x="434" y="1"/>
                    <a:pt x="328"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3" name="Google Shape;1773;p7"/>
            <p:cNvSpPr/>
            <p:nvPr/>
          </p:nvSpPr>
          <p:spPr>
            <a:xfrm>
              <a:off x="1808200" y="4757875"/>
              <a:ext cx="17200" cy="14250"/>
            </a:xfrm>
            <a:custGeom>
              <a:avLst/>
              <a:gdLst/>
              <a:ahLst/>
              <a:cxnLst/>
              <a:rect l="l" t="t" r="r" b="b"/>
              <a:pathLst>
                <a:path w="688" h="570" extrusionOk="0">
                  <a:moveTo>
                    <a:pt x="347" y="1"/>
                  </a:moveTo>
                  <a:cubicBezTo>
                    <a:pt x="161" y="1"/>
                    <a:pt x="1" y="189"/>
                    <a:pt x="80" y="385"/>
                  </a:cubicBezTo>
                  <a:cubicBezTo>
                    <a:pt x="124" y="501"/>
                    <a:pt x="230" y="570"/>
                    <a:pt x="340" y="570"/>
                  </a:cubicBezTo>
                  <a:cubicBezTo>
                    <a:pt x="374" y="570"/>
                    <a:pt x="409" y="563"/>
                    <a:pt x="442" y="549"/>
                  </a:cubicBezTo>
                  <a:cubicBezTo>
                    <a:pt x="676" y="456"/>
                    <a:pt x="688" y="128"/>
                    <a:pt x="454" y="23"/>
                  </a:cubicBezTo>
                  <a:cubicBezTo>
                    <a:pt x="418" y="8"/>
                    <a:pt x="382" y="1"/>
                    <a:pt x="347"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4" name="Google Shape;1774;p7"/>
            <p:cNvSpPr/>
            <p:nvPr/>
          </p:nvSpPr>
          <p:spPr>
            <a:xfrm>
              <a:off x="1923375" y="4647650"/>
              <a:ext cx="17200" cy="14225"/>
            </a:xfrm>
            <a:custGeom>
              <a:avLst/>
              <a:gdLst/>
              <a:ahLst/>
              <a:cxnLst/>
              <a:rect l="l" t="t" r="r" b="b"/>
              <a:pathLst>
                <a:path w="688" h="569" extrusionOk="0">
                  <a:moveTo>
                    <a:pt x="349" y="1"/>
                  </a:moveTo>
                  <a:cubicBezTo>
                    <a:pt x="316" y="1"/>
                    <a:pt x="281" y="7"/>
                    <a:pt x="246" y="21"/>
                  </a:cubicBezTo>
                  <a:cubicBezTo>
                    <a:pt x="12" y="115"/>
                    <a:pt x="0" y="442"/>
                    <a:pt x="234" y="548"/>
                  </a:cubicBezTo>
                  <a:cubicBezTo>
                    <a:pt x="268" y="562"/>
                    <a:pt x="303" y="568"/>
                    <a:pt x="338" y="568"/>
                  </a:cubicBezTo>
                  <a:cubicBezTo>
                    <a:pt x="448" y="568"/>
                    <a:pt x="555" y="502"/>
                    <a:pt x="608" y="396"/>
                  </a:cubicBezTo>
                  <a:cubicBezTo>
                    <a:pt x="688" y="207"/>
                    <a:pt x="539" y="1"/>
                    <a:pt x="3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5" name="Google Shape;1775;p7"/>
            <p:cNvSpPr/>
            <p:nvPr/>
          </p:nvSpPr>
          <p:spPr>
            <a:xfrm>
              <a:off x="1926675" y="4488625"/>
              <a:ext cx="16600" cy="14125"/>
            </a:xfrm>
            <a:custGeom>
              <a:avLst/>
              <a:gdLst/>
              <a:ahLst/>
              <a:cxnLst/>
              <a:rect l="l" t="t" r="r" b="b"/>
              <a:pathLst>
                <a:path w="664" h="565" extrusionOk="0">
                  <a:moveTo>
                    <a:pt x="344" y="0"/>
                  </a:moveTo>
                  <a:cubicBezTo>
                    <a:pt x="240" y="0"/>
                    <a:pt x="136" y="56"/>
                    <a:pt x="90" y="170"/>
                  </a:cubicBezTo>
                  <a:cubicBezTo>
                    <a:pt x="1" y="359"/>
                    <a:pt x="148" y="565"/>
                    <a:pt x="345" y="565"/>
                  </a:cubicBezTo>
                  <a:cubicBezTo>
                    <a:pt x="380" y="565"/>
                    <a:pt x="416" y="558"/>
                    <a:pt x="453" y="544"/>
                  </a:cubicBezTo>
                  <a:cubicBezTo>
                    <a:pt x="593" y="486"/>
                    <a:pt x="664" y="322"/>
                    <a:pt x="605" y="182"/>
                  </a:cubicBezTo>
                  <a:cubicBezTo>
                    <a:pt x="563" y="62"/>
                    <a:pt x="454" y="0"/>
                    <a:pt x="34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6" name="Google Shape;1776;p7"/>
            <p:cNvSpPr/>
            <p:nvPr/>
          </p:nvSpPr>
          <p:spPr>
            <a:xfrm>
              <a:off x="1816025" y="4373700"/>
              <a:ext cx="17200" cy="14175"/>
            </a:xfrm>
            <a:custGeom>
              <a:avLst/>
              <a:gdLst/>
              <a:ahLst/>
              <a:cxnLst/>
              <a:rect l="l" t="t" r="r" b="b"/>
              <a:pathLst>
                <a:path w="688" h="567" extrusionOk="0">
                  <a:moveTo>
                    <a:pt x="331" y="1"/>
                  </a:moveTo>
                  <a:cubicBezTo>
                    <a:pt x="300" y="1"/>
                    <a:pt x="267" y="6"/>
                    <a:pt x="235" y="17"/>
                  </a:cubicBezTo>
                  <a:cubicBezTo>
                    <a:pt x="1" y="111"/>
                    <a:pt x="1" y="438"/>
                    <a:pt x="235" y="544"/>
                  </a:cubicBezTo>
                  <a:cubicBezTo>
                    <a:pt x="271" y="559"/>
                    <a:pt x="309" y="566"/>
                    <a:pt x="347" y="566"/>
                  </a:cubicBezTo>
                  <a:cubicBezTo>
                    <a:pt x="453" y="566"/>
                    <a:pt x="554" y="507"/>
                    <a:pt x="597" y="403"/>
                  </a:cubicBezTo>
                  <a:cubicBezTo>
                    <a:pt x="688" y="202"/>
                    <a:pt x="527" y="1"/>
                    <a:pt x="331"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7" name="Google Shape;1777;p7"/>
            <p:cNvSpPr/>
            <p:nvPr/>
          </p:nvSpPr>
          <p:spPr>
            <a:xfrm>
              <a:off x="1656050" y="4370400"/>
              <a:ext cx="17200" cy="14225"/>
            </a:xfrm>
            <a:custGeom>
              <a:avLst/>
              <a:gdLst/>
              <a:ahLst/>
              <a:cxnLst/>
              <a:rect l="l" t="t" r="r" b="b"/>
              <a:pathLst>
                <a:path w="688" h="569" extrusionOk="0">
                  <a:moveTo>
                    <a:pt x="348" y="0"/>
                  </a:moveTo>
                  <a:cubicBezTo>
                    <a:pt x="314" y="0"/>
                    <a:pt x="279" y="7"/>
                    <a:pt x="246" y="21"/>
                  </a:cubicBezTo>
                  <a:cubicBezTo>
                    <a:pt x="12" y="114"/>
                    <a:pt x="0" y="442"/>
                    <a:pt x="234" y="547"/>
                  </a:cubicBezTo>
                  <a:cubicBezTo>
                    <a:pt x="272" y="562"/>
                    <a:pt x="309" y="569"/>
                    <a:pt x="345" y="569"/>
                  </a:cubicBezTo>
                  <a:cubicBezTo>
                    <a:pt x="535" y="569"/>
                    <a:pt x="687" y="381"/>
                    <a:pt x="608" y="184"/>
                  </a:cubicBezTo>
                  <a:cubicBezTo>
                    <a:pt x="564" y="68"/>
                    <a:pt x="458" y="0"/>
                    <a:pt x="3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8" name="Google Shape;1778;p7"/>
            <p:cNvSpPr/>
            <p:nvPr/>
          </p:nvSpPr>
          <p:spPr>
            <a:xfrm>
              <a:off x="1540875" y="4480775"/>
              <a:ext cx="17200" cy="14100"/>
            </a:xfrm>
            <a:custGeom>
              <a:avLst/>
              <a:gdLst/>
              <a:ahLst/>
              <a:cxnLst/>
              <a:rect l="l" t="t" r="r" b="b"/>
              <a:pathLst>
                <a:path w="688" h="564" extrusionOk="0">
                  <a:moveTo>
                    <a:pt x="338" y="0"/>
                  </a:moveTo>
                  <a:cubicBezTo>
                    <a:pt x="233" y="0"/>
                    <a:pt x="131" y="65"/>
                    <a:pt x="80" y="168"/>
                  </a:cubicBezTo>
                  <a:cubicBezTo>
                    <a:pt x="0" y="366"/>
                    <a:pt x="147" y="564"/>
                    <a:pt x="336" y="564"/>
                  </a:cubicBezTo>
                  <a:cubicBezTo>
                    <a:pt x="370" y="564"/>
                    <a:pt x="406" y="557"/>
                    <a:pt x="442" y="543"/>
                  </a:cubicBezTo>
                  <a:cubicBezTo>
                    <a:pt x="676" y="449"/>
                    <a:pt x="688" y="121"/>
                    <a:pt x="454" y="28"/>
                  </a:cubicBezTo>
                  <a:cubicBezTo>
                    <a:pt x="416" y="9"/>
                    <a:pt x="377" y="0"/>
                    <a:pt x="33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9" name="Google Shape;1779;p7"/>
            <p:cNvSpPr/>
            <p:nvPr/>
          </p:nvSpPr>
          <p:spPr>
            <a:xfrm>
              <a:off x="1537600" y="4639900"/>
              <a:ext cx="17175" cy="14200"/>
            </a:xfrm>
            <a:custGeom>
              <a:avLst/>
              <a:gdLst/>
              <a:ahLst/>
              <a:cxnLst/>
              <a:rect l="l" t="t" r="r" b="b"/>
              <a:pathLst>
                <a:path w="687" h="568" extrusionOk="0">
                  <a:moveTo>
                    <a:pt x="330" y="1"/>
                  </a:moveTo>
                  <a:cubicBezTo>
                    <a:pt x="298" y="1"/>
                    <a:pt x="266" y="6"/>
                    <a:pt x="234" y="15"/>
                  </a:cubicBezTo>
                  <a:cubicBezTo>
                    <a:pt x="0" y="109"/>
                    <a:pt x="0" y="437"/>
                    <a:pt x="222" y="542"/>
                  </a:cubicBezTo>
                  <a:cubicBezTo>
                    <a:pt x="262" y="560"/>
                    <a:pt x="302" y="568"/>
                    <a:pt x="341" y="568"/>
                  </a:cubicBezTo>
                  <a:cubicBezTo>
                    <a:pt x="530" y="568"/>
                    <a:pt x="686" y="373"/>
                    <a:pt x="608" y="179"/>
                  </a:cubicBezTo>
                  <a:cubicBezTo>
                    <a:pt x="562" y="68"/>
                    <a:pt x="450" y="1"/>
                    <a:pt x="330"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0" name="Google Shape;1780;p7"/>
            <p:cNvSpPr/>
            <p:nvPr/>
          </p:nvSpPr>
          <p:spPr>
            <a:xfrm>
              <a:off x="1561275" y="4735650"/>
              <a:ext cx="7625" cy="7275"/>
            </a:xfrm>
            <a:custGeom>
              <a:avLst/>
              <a:gdLst/>
              <a:ahLst/>
              <a:cxnLst/>
              <a:rect l="l" t="t" r="r" b="b"/>
              <a:pathLst>
                <a:path w="305" h="291" extrusionOk="0">
                  <a:moveTo>
                    <a:pt x="158" y="0"/>
                  </a:moveTo>
                  <a:cubicBezTo>
                    <a:pt x="119" y="0"/>
                    <a:pt x="79" y="14"/>
                    <a:pt x="47" y="46"/>
                  </a:cubicBezTo>
                  <a:cubicBezTo>
                    <a:pt x="1" y="105"/>
                    <a:pt x="1" y="186"/>
                    <a:pt x="47" y="245"/>
                  </a:cubicBezTo>
                  <a:cubicBezTo>
                    <a:pt x="79" y="276"/>
                    <a:pt x="118" y="290"/>
                    <a:pt x="156" y="290"/>
                  </a:cubicBezTo>
                  <a:cubicBezTo>
                    <a:pt x="232" y="290"/>
                    <a:pt x="305" y="233"/>
                    <a:pt x="305" y="140"/>
                  </a:cubicBezTo>
                  <a:cubicBezTo>
                    <a:pt x="305" y="55"/>
                    <a:pt x="233" y="0"/>
                    <a:pt x="15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1" name="Google Shape;1781;p7"/>
            <p:cNvSpPr/>
            <p:nvPr/>
          </p:nvSpPr>
          <p:spPr>
            <a:xfrm>
              <a:off x="1732075" y="4810225"/>
              <a:ext cx="8800" cy="7300"/>
            </a:xfrm>
            <a:custGeom>
              <a:avLst/>
              <a:gdLst/>
              <a:ahLst/>
              <a:cxnLst/>
              <a:rect l="l" t="t" r="r" b="b"/>
              <a:pathLst>
                <a:path w="352" h="292" extrusionOk="0">
                  <a:moveTo>
                    <a:pt x="148" y="0"/>
                  </a:moveTo>
                  <a:cubicBezTo>
                    <a:pt x="73" y="0"/>
                    <a:pt x="1" y="55"/>
                    <a:pt x="1" y="140"/>
                  </a:cubicBezTo>
                  <a:cubicBezTo>
                    <a:pt x="1" y="222"/>
                    <a:pt x="59" y="292"/>
                    <a:pt x="141" y="292"/>
                  </a:cubicBezTo>
                  <a:cubicBezTo>
                    <a:pt x="270" y="292"/>
                    <a:pt x="352" y="140"/>
                    <a:pt x="258" y="46"/>
                  </a:cubicBezTo>
                  <a:cubicBezTo>
                    <a:pt x="227" y="15"/>
                    <a:pt x="187" y="0"/>
                    <a:pt x="148"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2" name="Google Shape;1782;p7"/>
            <p:cNvSpPr/>
            <p:nvPr/>
          </p:nvSpPr>
          <p:spPr>
            <a:xfrm>
              <a:off x="1904350" y="4742350"/>
              <a:ext cx="9975" cy="7325"/>
            </a:xfrm>
            <a:custGeom>
              <a:avLst/>
              <a:gdLst/>
              <a:ahLst/>
              <a:cxnLst/>
              <a:rect l="l" t="t" r="r" b="b"/>
              <a:pathLst>
                <a:path w="399" h="293" extrusionOk="0">
                  <a:moveTo>
                    <a:pt x="200" y="0"/>
                  </a:moveTo>
                  <a:cubicBezTo>
                    <a:pt x="71" y="0"/>
                    <a:pt x="1" y="164"/>
                    <a:pt x="106" y="258"/>
                  </a:cubicBezTo>
                  <a:cubicBezTo>
                    <a:pt x="135" y="281"/>
                    <a:pt x="170" y="293"/>
                    <a:pt x="205" y="293"/>
                  </a:cubicBezTo>
                  <a:cubicBezTo>
                    <a:pt x="240" y="293"/>
                    <a:pt x="276" y="281"/>
                    <a:pt x="305" y="258"/>
                  </a:cubicBezTo>
                  <a:cubicBezTo>
                    <a:pt x="398" y="164"/>
                    <a:pt x="340" y="0"/>
                    <a:pt x="200"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3" name="Google Shape;1783;p7"/>
            <p:cNvSpPr/>
            <p:nvPr/>
          </p:nvSpPr>
          <p:spPr>
            <a:xfrm>
              <a:off x="1979225" y="4572525"/>
              <a:ext cx="8800" cy="7225"/>
            </a:xfrm>
            <a:custGeom>
              <a:avLst/>
              <a:gdLst/>
              <a:ahLst/>
              <a:cxnLst/>
              <a:rect l="l" t="t" r="r" b="b"/>
              <a:pathLst>
                <a:path w="352" h="289" extrusionOk="0">
                  <a:moveTo>
                    <a:pt x="206" y="0"/>
                  </a:moveTo>
                  <a:cubicBezTo>
                    <a:pt x="171" y="0"/>
                    <a:pt x="136" y="13"/>
                    <a:pt x="106" y="43"/>
                  </a:cubicBezTo>
                  <a:cubicBezTo>
                    <a:pt x="1" y="125"/>
                    <a:pt x="71" y="289"/>
                    <a:pt x="200" y="289"/>
                  </a:cubicBezTo>
                  <a:cubicBezTo>
                    <a:pt x="281" y="289"/>
                    <a:pt x="340" y="230"/>
                    <a:pt x="352" y="148"/>
                  </a:cubicBezTo>
                  <a:cubicBezTo>
                    <a:pt x="352" y="61"/>
                    <a:pt x="281" y="0"/>
                    <a:pt x="20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4" name="Google Shape;1784;p7"/>
            <p:cNvSpPr/>
            <p:nvPr/>
          </p:nvSpPr>
          <p:spPr>
            <a:xfrm>
              <a:off x="1911675" y="4399575"/>
              <a:ext cx="9675" cy="7250"/>
            </a:xfrm>
            <a:custGeom>
              <a:avLst/>
              <a:gdLst/>
              <a:ahLst/>
              <a:cxnLst/>
              <a:rect l="l" t="t" r="r" b="b"/>
              <a:pathLst>
                <a:path w="387" h="290" extrusionOk="0">
                  <a:moveTo>
                    <a:pt x="187" y="0"/>
                  </a:moveTo>
                  <a:cubicBezTo>
                    <a:pt x="59" y="0"/>
                    <a:pt x="0" y="152"/>
                    <a:pt x="94" y="246"/>
                  </a:cubicBezTo>
                  <a:cubicBezTo>
                    <a:pt x="123" y="275"/>
                    <a:pt x="158" y="290"/>
                    <a:pt x="193" y="290"/>
                  </a:cubicBezTo>
                  <a:cubicBezTo>
                    <a:pt x="228" y="290"/>
                    <a:pt x="263" y="275"/>
                    <a:pt x="293" y="246"/>
                  </a:cubicBezTo>
                  <a:cubicBezTo>
                    <a:pt x="386" y="152"/>
                    <a:pt x="328" y="0"/>
                    <a:pt x="18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5" name="Google Shape;1785;p7"/>
            <p:cNvSpPr/>
            <p:nvPr/>
          </p:nvSpPr>
          <p:spPr>
            <a:xfrm>
              <a:off x="1741600" y="4326150"/>
              <a:ext cx="8350" cy="5950"/>
            </a:xfrm>
            <a:custGeom>
              <a:avLst/>
              <a:gdLst/>
              <a:ahLst/>
              <a:cxnLst/>
              <a:rect l="l" t="t" r="r" b="b"/>
              <a:pathLst>
                <a:path w="334" h="238" extrusionOk="0">
                  <a:moveTo>
                    <a:pt x="165" y="1"/>
                  </a:moveTo>
                  <a:cubicBezTo>
                    <a:pt x="105" y="1"/>
                    <a:pt x="47" y="36"/>
                    <a:pt x="29" y="106"/>
                  </a:cubicBezTo>
                  <a:cubicBezTo>
                    <a:pt x="0" y="194"/>
                    <a:pt x="82" y="238"/>
                    <a:pt x="165" y="238"/>
                  </a:cubicBezTo>
                  <a:cubicBezTo>
                    <a:pt x="249" y="238"/>
                    <a:pt x="334" y="194"/>
                    <a:pt x="310" y="106"/>
                  </a:cubicBezTo>
                  <a:cubicBezTo>
                    <a:pt x="287" y="36"/>
                    <a:pt x="225" y="1"/>
                    <a:pt x="165"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6" name="Google Shape;1786;p7"/>
            <p:cNvSpPr/>
            <p:nvPr/>
          </p:nvSpPr>
          <p:spPr>
            <a:xfrm>
              <a:off x="1567125" y="4392850"/>
              <a:ext cx="9675" cy="7325"/>
            </a:xfrm>
            <a:custGeom>
              <a:avLst/>
              <a:gdLst/>
              <a:ahLst/>
              <a:cxnLst/>
              <a:rect l="l" t="t" r="r" b="b"/>
              <a:pathLst>
                <a:path w="387" h="293" extrusionOk="0">
                  <a:moveTo>
                    <a:pt x="194" y="0"/>
                  </a:moveTo>
                  <a:cubicBezTo>
                    <a:pt x="159" y="0"/>
                    <a:pt x="123" y="12"/>
                    <a:pt x="94" y="35"/>
                  </a:cubicBezTo>
                  <a:cubicBezTo>
                    <a:pt x="1" y="129"/>
                    <a:pt x="59" y="292"/>
                    <a:pt x="200" y="292"/>
                  </a:cubicBezTo>
                  <a:cubicBezTo>
                    <a:pt x="328" y="292"/>
                    <a:pt x="387" y="129"/>
                    <a:pt x="293" y="35"/>
                  </a:cubicBezTo>
                  <a:cubicBezTo>
                    <a:pt x="264" y="12"/>
                    <a:pt x="229" y="0"/>
                    <a:pt x="194"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7" name="Google Shape;1787;p7"/>
            <p:cNvSpPr/>
            <p:nvPr/>
          </p:nvSpPr>
          <p:spPr>
            <a:xfrm>
              <a:off x="1493075" y="4562675"/>
              <a:ext cx="8050" cy="7225"/>
            </a:xfrm>
            <a:custGeom>
              <a:avLst/>
              <a:gdLst/>
              <a:ahLst/>
              <a:cxnLst/>
              <a:rect l="l" t="t" r="r" b="b"/>
              <a:pathLst>
                <a:path w="322" h="289" extrusionOk="0">
                  <a:moveTo>
                    <a:pt x="137" y="0"/>
                  </a:moveTo>
                  <a:cubicBezTo>
                    <a:pt x="1" y="0"/>
                    <a:pt x="1" y="289"/>
                    <a:pt x="137" y="289"/>
                  </a:cubicBezTo>
                  <a:cubicBezTo>
                    <a:pt x="146" y="289"/>
                    <a:pt x="156" y="288"/>
                    <a:pt x="167" y="285"/>
                  </a:cubicBezTo>
                  <a:cubicBezTo>
                    <a:pt x="176" y="288"/>
                    <a:pt x="185" y="289"/>
                    <a:pt x="194" y="289"/>
                  </a:cubicBezTo>
                  <a:cubicBezTo>
                    <a:pt x="321" y="289"/>
                    <a:pt x="321" y="0"/>
                    <a:pt x="194" y="0"/>
                  </a:cubicBezTo>
                  <a:cubicBezTo>
                    <a:pt x="185" y="0"/>
                    <a:pt x="176" y="1"/>
                    <a:pt x="167" y="4"/>
                  </a:cubicBezTo>
                  <a:cubicBezTo>
                    <a:pt x="156" y="1"/>
                    <a:pt x="146" y="0"/>
                    <a:pt x="13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788" name="Google Shape;1788;p7"/>
          <p:cNvGrpSpPr/>
          <p:nvPr/>
        </p:nvGrpSpPr>
        <p:grpSpPr>
          <a:xfrm>
            <a:off x="8305509" y="3401640"/>
            <a:ext cx="1096271" cy="1200127"/>
            <a:chOff x="1385400" y="3442950"/>
            <a:chExt cx="483450" cy="529250"/>
          </a:xfrm>
        </p:grpSpPr>
        <p:sp>
          <p:nvSpPr>
            <p:cNvPr id="1789" name="Google Shape;1789;p7"/>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0" name="Google Shape;1790;p7"/>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1" name="Google Shape;1791;p7"/>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2" name="Google Shape;1792;p7"/>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3" name="Google Shape;1793;p7"/>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4" name="Google Shape;1794;p7"/>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5" name="Google Shape;1795;p7"/>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6" name="Google Shape;1796;p7"/>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7" name="Google Shape;1797;p7"/>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8" name="Google Shape;1798;p7"/>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9" name="Google Shape;1799;p7"/>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0" name="Google Shape;1800;p7"/>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1" name="Google Shape;1801;p7"/>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2" name="Google Shape;1802;p7"/>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3" name="Google Shape;1803;p7"/>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4" name="Google Shape;1804;p7"/>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5" name="Google Shape;1805;p7"/>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6" name="Google Shape;1806;p7"/>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7" name="Google Shape;1807;p7"/>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8" name="Google Shape;1808;p7"/>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9" name="Google Shape;1809;p7"/>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0" name="Google Shape;1810;p7"/>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1" name="Google Shape;1811;p7"/>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2" name="Google Shape;1812;p7"/>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3" name="Google Shape;1813;p7"/>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4" name="Google Shape;1814;p7"/>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5" name="Google Shape;1815;p7"/>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6" name="Google Shape;1816;p7"/>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7" name="Google Shape;1817;p7"/>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8" name="Google Shape;1818;p7"/>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9" name="Google Shape;1819;p7"/>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0" name="Google Shape;1820;p7"/>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1" name="Google Shape;1821;p7"/>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2" name="Google Shape;1822;p7"/>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3" name="Google Shape;1823;p7"/>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4" name="Google Shape;1824;p7"/>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5" name="Google Shape;1825;p7"/>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6" name="Google Shape;1826;p7"/>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7" name="Google Shape;1827;p7"/>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8" name="Google Shape;1828;p7"/>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9" name="Google Shape;1829;p7"/>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0" name="Google Shape;1830;p7"/>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1" name="Google Shape;1831;p7"/>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2" name="Google Shape;1832;p7"/>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3" name="Google Shape;1833;p7"/>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4" name="Google Shape;1834;p7"/>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5" name="Google Shape;1835;p7"/>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6" name="Google Shape;1836;p7"/>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7" name="Google Shape;1837;p7"/>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8" name="Google Shape;1838;p7"/>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9" name="Google Shape;1839;p7"/>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840" name="Google Shape;1840;p7"/>
          <p:cNvSpPr/>
          <p:nvPr/>
        </p:nvSpPr>
        <p:spPr>
          <a:xfrm>
            <a:off x="393300" y="346525"/>
            <a:ext cx="8357400" cy="442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1" name="Google Shape;1841;p7"/>
          <p:cNvSpPr txBox="1">
            <a:spLocks noGrp="1"/>
          </p:cNvSpPr>
          <p:nvPr>
            <p:ph type="subTitle" idx="1"/>
          </p:nvPr>
        </p:nvSpPr>
        <p:spPr>
          <a:xfrm>
            <a:off x="838500" y="1490775"/>
            <a:ext cx="7467000" cy="3111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200"/>
              <a:buAutoNum type="arabicPeriod"/>
              <a:defRPr sz="1100">
                <a:solidFill>
                  <a:schemeClr val="dk1"/>
                </a:solidFill>
              </a:defRPr>
            </a:lvl1pPr>
            <a:lvl2pPr lvl="1" rtl="0">
              <a:lnSpc>
                <a:spcPct val="100000"/>
              </a:lnSpc>
              <a:spcBef>
                <a:spcPts val="0"/>
              </a:spcBef>
              <a:spcAft>
                <a:spcPts val="0"/>
              </a:spcAft>
              <a:buClr>
                <a:srgbClr val="434343"/>
              </a:buClr>
              <a:buSzPts val="1200"/>
              <a:buFont typeface="Roboto Condensed Light"/>
              <a:buAutoNum type="alphaLcPeriod"/>
              <a:defRPr>
                <a:solidFill>
                  <a:schemeClr val="dk1"/>
                </a:solidFill>
              </a:defRPr>
            </a:lvl2pPr>
            <a:lvl3pPr lvl="2" rtl="0">
              <a:lnSpc>
                <a:spcPct val="100000"/>
              </a:lnSpc>
              <a:spcBef>
                <a:spcPts val="0"/>
              </a:spcBef>
              <a:spcAft>
                <a:spcPts val="0"/>
              </a:spcAft>
              <a:buClr>
                <a:srgbClr val="434343"/>
              </a:buClr>
              <a:buSzPts val="1200"/>
              <a:buFont typeface="Roboto Condensed Light"/>
              <a:buAutoNum type="romanLcPeriod"/>
              <a:defRPr>
                <a:solidFill>
                  <a:schemeClr val="dk1"/>
                </a:solidFill>
              </a:defRPr>
            </a:lvl3pPr>
            <a:lvl4pPr lvl="3" rtl="0">
              <a:lnSpc>
                <a:spcPct val="100000"/>
              </a:lnSpc>
              <a:spcBef>
                <a:spcPts val="0"/>
              </a:spcBef>
              <a:spcAft>
                <a:spcPts val="0"/>
              </a:spcAft>
              <a:buClr>
                <a:srgbClr val="434343"/>
              </a:buClr>
              <a:buSzPts val="1200"/>
              <a:buFont typeface="Roboto Condensed Light"/>
              <a:buAutoNum type="arabicPeriod"/>
              <a:defRPr>
                <a:solidFill>
                  <a:schemeClr val="dk1"/>
                </a:solidFill>
              </a:defRPr>
            </a:lvl4pPr>
            <a:lvl5pPr lvl="4" rtl="0">
              <a:lnSpc>
                <a:spcPct val="100000"/>
              </a:lnSpc>
              <a:spcBef>
                <a:spcPts val="0"/>
              </a:spcBef>
              <a:spcAft>
                <a:spcPts val="0"/>
              </a:spcAft>
              <a:buClr>
                <a:srgbClr val="434343"/>
              </a:buClr>
              <a:buSzPts val="1200"/>
              <a:buFont typeface="Roboto Condensed Light"/>
              <a:buAutoNum type="alphaLcPeriod"/>
              <a:defRPr>
                <a:solidFill>
                  <a:schemeClr val="dk1"/>
                </a:solidFill>
              </a:defRPr>
            </a:lvl5pPr>
            <a:lvl6pPr lvl="5" rtl="0">
              <a:lnSpc>
                <a:spcPct val="100000"/>
              </a:lnSpc>
              <a:spcBef>
                <a:spcPts val="0"/>
              </a:spcBef>
              <a:spcAft>
                <a:spcPts val="0"/>
              </a:spcAft>
              <a:buClr>
                <a:srgbClr val="434343"/>
              </a:buClr>
              <a:buSzPts val="1200"/>
              <a:buFont typeface="Roboto Condensed Light"/>
              <a:buAutoNum type="romanLcPeriod"/>
              <a:defRPr>
                <a:solidFill>
                  <a:schemeClr val="dk1"/>
                </a:solidFill>
              </a:defRPr>
            </a:lvl6pPr>
            <a:lvl7pPr lvl="6" rtl="0">
              <a:lnSpc>
                <a:spcPct val="100000"/>
              </a:lnSpc>
              <a:spcBef>
                <a:spcPts val="0"/>
              </a:spcBef>
              <a:spcAft>
                <a:spcPts val="0"/>
              </a:spcAft>
              <a:buClr>
                <a:srgbClr val="434343"/>
              </a:buClr>
              <a:buSzPts val="1200"/>
              <a:buFont typeface="Roboto Condensed Light"/>
              <a:buAutoNum type="arabicPeriod"/>
              <a:defRPr>
                <a:solidFill>
                  <a:schemeClr val="dk1"/>
                </a:solidFill>
              </a:defRPr>
            </a:lvl7pPr>
            <a:lvl8pPr lvl="7" rtl="0">
              <a:lnSpc>
                <a:spcPct val="100000"/>
              </a:lnSpc>
              <a:spcBef>
                <a:spcPts val="0"/>
              </a:spcBef>
              <a:spcAft>
                <a:spcPts val="0"/>
              </a:spcAft>
              <a:buClr>
                <a:srgbClr val="434343"/>
              </a:buClr>
              <a:buSzPts val="1200"/>
              <a:buFont typeface="Roboto Condensed Light"/>
              <a:buAutoNum type="alphaLcPeriod"/>
              <a:defRPr>
                <a:solidFill>
                  <a:schemeClr val="dk1"/>
                </a:solidFill>
              </a:defRPr>
            </a:lvl8pPr>
            <a:lvl9pPr lvl="8" rtl="0">
              <a:lnSpc>
                <a:spcPct val="100000"/>
              </a:lnSpc>
              <a:spcBef>
                <a:spcPts val="0"/>
              </a:spcBef>
              <a:spcAft>
                <a:spcPts val="0"/>
              </a:spcAft>
              <a:buClr>
                <a:srgbClr val="434343"/>
              </a:buClr>
              <a:buSzPts val="1200"/>
              <a:buFont typeface="Roboto Condensed Light"/>
              <a:buAutoNum type="romanLcPeriod"/>
              <a:defRPr>
                <a:solidFill>
                  <a:schemeClr val="dk1"/>
                </a:solidFill>
              </a:defRPr>
            </a:lvl9pPr>
          </a:lstStyle>
          <a:p>
            <a:endParaRPr/>
          </a:p>
        </p:txBody>
      </p:sp>
      <p:sp>
        <p:nvSpPr>
          <p:cNvPr id="1842" name="Google Shape;1842;p7"/>
          <p:cNvSpPr txBox="1">
            <a:spLocks noGrp="1"/>
          </p:cNvSpPr>
          <p:nvPr>
            <p:ph type="title"/>
          </p:nvPr>
        </p:nvSpPr>
        <p:spPr>
          <a:xfrm>
            <a:off x="749824" y="491057"/>
            <a:ext cx="39609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600">
                <a:solidFill>
                  <a:srgbClr val="2A060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2">
  <p:cSld name="TITLE_ONLY_1">
    <p:spTree>
      <p:nvGrpSpPr>
        <p:cNvPr id="1" name="Shape 2406"/>
        <p:cNvGrpSpPr/>
        <p:nvPr/>
      </p:nvGrpSpPr>
      <p:grpSpPr>
        <a:xfrm>
          <a:off x="0" y="0"/>
          <a:ext cx="0" cy="0"/>
          <a:chOff x="0" y="0"/>
          <a:chExt cx="0" cy="0"/>
        </a:xfrm>
      </p:grpSpPr>
      <p:sp>
        <p:nvSpPr>
          <p:cNvPr id="2407" name="Google Shape;2407;p13"/>
          <p:cNvSpPr/>
          <p:nvPr/>
        </p:nvSpPr>
        <p:spPr>
          <a:xfrm rot="5400000">
            <a:off x="-58913" y="1437508"/>
            <a:ext cx="4310671" cy="4192804"/>
          </a:xfrm>
          <a:custGeom>
            <a:avLst/>
            <a:gdLst/>
            <a:ahLst/>
            <a:cxnLst/>
            <a:rect l="l" t="t" r="r" b="b"/>
            <a:pathLst>
              <a:path w="98361" h="77383" extrusionOk="0">
                <a:moveTo>
                  <a:pt x="98282" y="1"/>
                </a:moveTo>
                <a:lnTo>
                  <a:pt x="97360" y="282"/>
                </a:lnTo>
                <a:lnTo>
                  <a:pt x="47320" y="36066"/>
                </a:lnTo>
                <a:lnTo>
                  <a:pt x="47320" y="43531"/>
                </a:lnTo>
                <a:lnTo>
                  <a:pt x="0" y="77382"/>
                </a:lnTo>
                <a:lnTo>
                  <a:pt x="0" y="77382"/>
                </a:lnTo>
                <a:lnTo>
                  <a:pt x="98361" y="77270"/>
                </a:lnTo>
                <a:lnTo>
                  <a:pt x="9828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8" name="Google Shape;2408;p13"/>
          <p:cNvSpPr/>
          <p:nvPr/>
        </p:nvSpPr>
        <p:spPr>
          <a:xfrm rot="5400000">
            <a:off x="-47590" y="1557813"/>
            <a:ext cx="4218402" cy="4752027"/>
          </a:xfrm>
          <a:custGeom>
            <a:avLst/>
            <a:gdLst/>
            <a:ahLst/>
            <a:cxnLst/>
            <a:rect l="l" t="t" r="r" b="b"/>
            <a:pathLst>
              <a:path w="76922" h="82824" extrusionOk="0">
                <a:moveTo>
                  <a:pt x="76922" y="1"/>
                </a:moveTo>
                <a:lnTo>
                  <a:pt x="38742" y="37033"/>
                </a:lnTo>
                <a:lnTo>
                  <a:pt x="38529" y="37236"/>
                </a:lnTo>
                <a:lnTo>
                  <a:pt x="38517" y="37517"/>
                </a:lnTo>
                <a:lnTo>
                  <a:pt x="38301" y="46404"/>
                </a:lnTo>
                <a:lnTo>
                  <a:pt x="38301" y="46404"/>
                </a:lnTo>
                <a:lnTo>
                  <a:pt x="1" y="80609"/>
                </a:lnTo>
                <a:lnTo>
                  <a:pt x="4048" y="82824"/>
                </a:lnTo>
                <a:lnTo>
                  <a:pt x="40833" y="47388"/>
                </a:lnTo>
                <a:lnTo>
                  <a:pt x="41137" y="47095"/>
                </a:lnTo>
                <a:lnTo>
                  <a:pt x="41126" y="46769"/>
                </a:lnTo>
                <a:lnTo>
                  <a:pt x="40885" y="37769"/>
                </a:lnTo>
                <a:lnTo>
                  <a:pt x="40885" y="37769"/>
                </a:lnTo>
                <a:lnTo>
                  <a:pt x="769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9" name="Google Shape;2409;p13"/>
          <p:cNvSpPr/>
          <p:nvPr/>
        </p:nvSpPr>
        <p:spPr>
          <a:xfrm rot="265342">
            <a:off x="-1554810" y="-183976"/>
            <a:ext cx="5997262" cy="4988694"/>
          </a:xfrm>
          <a:custGeom>
            <a:avLst/>
            <a:gdLst/>
            <a:ahLst/>
            <a:cxnLst/>
            <a:rect l="l" t="t" r="r" b="b"/>
            <a:pathLst>
              <a:path w="92257" h="76742" extrusionOk="0">
                <a:moveTo>
                  <a:pt x="66826" y="1"/>
                </a:moveTo>
                <a:lnTo>
                  <a:pt x="10389" y="68"/>
                </a:lnTo>
                <a:lnTo>
                  <a:pt x="1" y="619"/>
                </a:lnTo>
                <a:lnTo>
                  <a:pt x="57809" y="51626"/>
                </a:lnTo>
                <a:lnTo>
                  <a:pt x="66893" y="51615"/>
                </a:lnTo>
                <a:lnTo>
                  <a:pt x="92178" y="76742"/>
                </a:lnTo>
                <a:lnTo>
                  <a:pt x="92256" y="76663"/>
                </a:lnTo>
                <a:lnTo>
                  <a:pt x="71581" y="26274"/>
                </a:lnTo>
                <a:lnTo>
                  <a:pt x="74032" y="17820"/>
                </a:lnTo>
                <a:lnTo>
                  <a:pt x="66826"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410" name="Google Shape;2410;p13"/>
          <p:cNvGrpSpPr/>
          <p:nvPr/>
        </p:nvGrpSpPr>
        <p:grpSpPr>
          <a:xfrm>
            <a:off x="2451864" y="1854098"/>
            <a:ext cx="928562" cy="1016530"/>
            <a:chOff x="1385400" y="3442950"/>
            <a:chExt cx="483450" cy="529250"/>
          </a:xfrm>
        </p:grpSpPr>
        <p:sp>
          <p:nvSpPr>
            <p:cNvPr id="2411" name="Google Shape;2411;p1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2" name="Google Shape;2412;p1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3" name="Google Shape;2413;p1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4" name="Google Shape;2414;p1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5" name="Google Shape;2415;p1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6" name="Google Shape;2416;p1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7" name="Google Shape;2417;p1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8" name="Google Shape;2418;p1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9" name="Google Shape;2419;p1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0" name="Google Shape;2420;p1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1" name="Google Shape;2421;p1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2" name="Google Shape;2422;p1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3" name="Google Shape;2423;p1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4" name="Google Shape;2424;p1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5" name="Google Shape;2425;p1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6" name="Google Shape;2426;p1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7" name="Google Shape;2427;p1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8" name="Google Shape;2428;p1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9" name="Google Shape;2429;p1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0" name="Google Shape;2430;p1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1" name="Google Shape;2431;p1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2" name="Google Shape;2432;p1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3" name="Google Shape;2433;p1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4" name="Google Shape;2434;p1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5" name="Google Shape;2435;p1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6" name="Google Shape;2436;p1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7" name="Google Shape;2437;p1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8" name="Google Shape;2438;p1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9" name="Google Shape;2439;p1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0" name="Google Shape;2440;p1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1" name="Google Shape;2441;p1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2" name="Google Shape;2442;p1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3" name="Google Shape;2443;p1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4" name="Google Shape;2444;p1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5" name="Google Shape;2445;p1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6" name="Google Shape;2446;p1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7" name="Google Shape;2447;p1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8" name="Google Shape;2448;p1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9" name="Google Shape;2449;p1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0" name="Google Shape;2450;p1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1" name="Google Shape;2451;p1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2" name="Google Shape;2452;p1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3" name="Google Shape;2453;p1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4" name="Google Shape;2454;p1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5" name="Google Shape;2455;p1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6" name="Google Shape;2456;p1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7" name="Google Shape;2457;p1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8" name="Google Shape;2458;p1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9" name="Google Shape;2459;p1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0" name="Google Shape;2460;p1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1" name="Google Shape;2461;p1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462" name="Google Shape;2462;p13"/>
          <p:cNvGrpSpPr/>
          <p:nvPr/>
        </p:nvGrpSpPr>
        <p:grpSpPr>
          <a:xfrm>
            <a:off x="-228811" y="-303752"/>
            <a:ext cx="928562" cy="1016530"/>
            <a:chOff x="1385400" y="3442950"/>
            <a:chExt cx="483450" cy="529250"/>
          </a:xfrm>
        </p:grpSpPr>
        <p:sp>
          <p:nvSpPr>
            <p:cNvPr id="2463" name="Google Shape;2463;p1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4" name="Google Shape;2464;p1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5" name="Google Shape;2465;p1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6" name="Google Shape;2466;p1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7" name="Google Shape;2467;p1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8" name="Google Shape;2468;p1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9" name="Google Shape;2469;p1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0" name="Google Shape;2470;p1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1" name="Google Shape;2471;p1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2" name="Google Shape;2472;p1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3" name="Google Shape;2473;p1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4" name="Google Shape;2474;p1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5" name="Google Shape;2475;p1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6" name="Google Shape;2476;p1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7" name="Google Shape;2477;p1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8" name="Google Shape;2478;p1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9" name="Google Shape;2479;p1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0" name="Google Shape;2480;p1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1" name="Google Shape;2481;p1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2" name="Google Shape;2482;p1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3" name="Google Shape;2483;p1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4" name="Google Shape;2484;p1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5" name="Google Shape;2485;p1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6" name="Google Shape;2486;p1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7" name="Google Shape;2487;p1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8" name="Google Shape;2488;p1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9" name="Google Shape;2489;p1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0" name="Google Shape;2490;p1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1" name="Google Shape;2491;p1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2" name="Google Shape;2492;p1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3" name="Google Shape;2493;p1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4" name="Google Shape;2494;p1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5" name="Google Shape;2495;p1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6" name="Google Shape;2496;p1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7" name="Google Shape;2497;p1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8" name="Google Shape;2498;p1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9" name="Google Shape;2499;p1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0" name="Google Shape;2500;p1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1" name="Google Shape;2501;p1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2" name="Google Shape;2502;p1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3" name="Google Shape;2503;p1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4" name="Google Shape;2504;p1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5" name="Google Shape;2505;p1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6" name="Google Shape;2506;p1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7" name="Google Shape;2507;p1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8" name="Google Shape;2508;p1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9" name="Google Shape;2509;p1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0" name="Google Shape;2510;p1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1" name="Google Shape;2511;p1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2" name="Google Shape;2512;p1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3" name="Google Shape;2513;p1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514" name="Google Shape;2514;p13"/>
          <p:cNvGrpSpPr/>
          <p:nvPr/>
        </p:nvGrpSpPr>
        <p:grpSpPr>
          <a:xfrm>
            <a:off x="-292886" y="4840923"/>
            <a:ext cx="928562" cy="1016530"/>
            <a:chOff x="1385400" y="3442950"/>
            <a:chExt cx="483450" cy="529250"/>
          </a:xfrm>
        </p:grpSpPr>
        <p:sp>
          <p:nvSpPr>
            <p:cNvPr id="2515" name="Google Shape;2515;p13"/>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6" name="Google Shape;2516;p13"/>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7" name="Google Shape;2517;p13"/>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8" name="Google Shape;2518;p13"/>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9" name="Google Shape;2519;p13"/>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0" name="Google Shape;2520;p13"/>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1" name="Google Shape;2521;p13"/>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2" name="Google Shape;2522;p13"/>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3" name="Google Shape;2523;p13"/>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4" name="Google Shape;2524;p13"/>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5" name="Google Shape;2525;p13"/>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6" name="Google Shape;2526;p13"/>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7" name="Google Shape;2527;p13"/>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8" name="Google Shape;2528;p13"/>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9" name="Google Shape;2529;p13"/>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0" name="Google Shape;2530;p13"/>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1" name="Google Shape;2531;p13"/>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2" name="Google Shape;2532;p13"/>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3" name="Google Shape;2533;p13"/>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4" name="Google Shape;2534;p13"/>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5" name="Google Shape;2535;p13"/>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6" name="Google Shape;2536;p13"/>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7" name="Google Shape;2537;p13"/>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8" name="Google Shape;2538;p13"/>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9" name="Google Shape;2539;p13"/>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0" name="Google Shape;2540;p13"/>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1" name="Google Shape;2541;p13"/>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2" name="Google Shape;2542;p13"/>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3" name="Google Shape;2543;p13"/>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4" name="Google Shape;2544;p13"/>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5" name="Google Shape;2545;p13"/>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6" name="Google Shape;2546;p13"/>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7" name="Google Shape;2547;p13"/>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8" name="Google Shape;2548;p13"/>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9" name="Google Shape;2549;p13"/>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0" name="Google Shape;2550;p13"/>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1" name="Google Shape;2551;p13"/>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2" name="Google Shape;2552;p13"/>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3" name="Google Shape;2553;p13"/>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4" name="Google Shape;2554;p13"/>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5" name="Google Shape;2555;p13"/>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6" name="Google Shape;2556;p13"/>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7" name="Google Shape;2557;p13"/>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8" name="Google Shape;2558;p13"/>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9" name="Google Shape;2559;p13"/>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0" name="Google Shape;2560;p13"/>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1" name="Google Shape;2561;p13"/>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2" name="Google Shape;2562;p13"/>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3" name="Google Shape;2563;p13"/>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4" name="Google Shape;2564;p13"/>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5" name="Google Shape;2565;p13"/>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66" name="Google Shape;2566;p13"/>
          <p:cNvSpPr/>
          <p:nvPr/>
        </p:nvSpPr>
        <p:spPr>
          <a:xfrm>
            <a:off x="-228802" y="540000"/>
            <a:ext cx="2598286" cy="979023"/>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7" name="Google Shape;2567;p13"/>
          <p:cNvSpPr/>
          <p:nvPr/>
        </p:nvSpPr>
        <p:spPr>
          <a:xfrm>
            <a:off x="3019426" y="75"/>
            <a:ext cx="6124544" cy="5143378"/>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8" name="Google Shape;2568;p13"/>
          <p:cNvSpPr txBox="1">
            <a:spLocks noGrp="1"/>
          </p:cNvSpPr>
          <p:nvPr>
            <p:ph type="title"/>
          </p:nvPr>
        </p:nvSpPr>
        <p:spPr>
          <a:xfrm>
            <a:off x="749825" y="486198"/>
            <a:ext cx="54033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600">
                <a:solidFill>
                  <a:srgbClr val="2A060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pic>
        <p:nvPicPr>
          <p:cNvPr id="2569" name="Google Shape;2569;p13"/>
          <p:cNvPicPr preferRelativeResize="0"/>
          <p:nvPr/>
        </p:nvPicPr>
        <p:blipFill rotWithShape="1">
          <a:blip r:embed="rId2">
            <a:alphaModFix/>
          </a:blip>
          <a:srcRect r="3957"/>
          <a:stretch/>
        </p:blipFill>
        <p:spPr>
          <a:xfrm>
            <a:off x="-706350" y="1854112"/>
            <a:ext cx="3725777" cy="3822278"/>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3">
  <p:cSld name="TITLE_ONLY_1_2">
    <p:spTree>
      <p:nvGrpSpPr>
        <p:cNvPr id="1" name="Shape 2570"/>
        <p:cNvGrpSpPr/>
        <p:nvPr/>
      </p:nvGrpSpPr>
      <p:grpSpPr>
        <a:xfrm>
          <a:off x="0" y="0"/>
          <a:ext cx="0" cy="0"/>
          <a:chOff x="0" y="0"/>
          <a:chExt cx="0" cy="0"/>
        </a:xfrm>
      </p:grpSpPr>
      <p:sp>
        <p:nvSpPr>
          <p:cNvPr id="2571" name="Google Shape;2571;p14"/>
          <p:cNvSpPr/>
          <p:nvPr/>
        </p:nvSpPr>
        <p:spPr>
          <a:xfrm rot="10800000">
            <a:off x="-66158" y="3834447"/>
            <a:ext cx="4809608" cy="1459778"/>
          </a:xfrm>
          <a:custGeom>
            <a:avLst/>
            <a:gdLst/>
            <a:ahLst/>
            <a:cxnLst/>
            <a:rect l="l" t="t" r="r" b="b"/>
            <a:pathLst>
              <a:path w="88816" h="55258" extrusionOk="0">
                <a:moveTo>
                  <a:pt x="88816" y="1"/>
                </a:moveTo>
                <a:lnTo>
                  <a:pt x="0" y="55257"/>
                </a:lnTo>
                <a:lnTo>
                  <a:pt x="14469" y="55246"/>
                </a:lnTo>
                <a:lnTo>
                  <a:pt x="88816"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2" name="Google Shape;2572;p14"/>
          <p:cNvSpPr/>
          <p:nvPr/>
        </p:nvSpPr>
        <p:spPr>
          <a:xfrm>
            <a:off x="-66156" y="-39461"/>
            <a:ext cx="3790293" cy="5222403"/>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3" name="Google Shape;2573;p14"/>
          <p:cNvSpPr/>
          <p:nvPr/>
        </p:nvSpPr>
        <p:spPr>
          <a:xfrm flipH="1">
            <a:off x="-4691" y="455490"/>
            <a:ext cx="4538591" cy="4820533"/>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574" name="Google Shape;2574;p14"/>
          <p:cNvGrpSpPr/>
          <p:nvPr/>
        </p:nvGrpSpPr>
        <p:grpSpPr>
          <a:xfrm>
            <a:off x="2847826" y="-275960"/>
            <a:ext cx="1076546" cy="1178534"/>
            <a:chOff x="1385400" y="3442950"/>
            <a:chExt cx="483450" cy="529250"/>
          </a:xfrm>
        </p:grpSpPr>
        <p:sp>
          <p:nvSpPr>
            <p:cNvPr id="2575" name="Google Shape;2575;p1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6" name="Google Shape;2576;p1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7" name="Google Shape;2577;p1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8" name="Google Shape;2578;p1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9" name="Google Shape;2579;p1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0" name="Google Shape;2580;p1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1" name="Google Shape;2581;p1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2" name="Google Shape;2582;p1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3" name="Google Shape;2583;p1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4" name="Google Shape;2584;p1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5" name="Google Shape;2585;p1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6" name="Google Shape;2586;p1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7" name="Google Shape;2587;p1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8" name="Google Shape;2588;p1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9" name="Google Shape;2589;p1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0" name="Google Shape;2590;p1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1" name="Google Shape;2591;p1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2" name="Google Shape;2592;p1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3" name="Google Shape;2593;p1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4" name="Google Shape;2594;p1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5" name="Google Shape;2595;p1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6" name="Google Shape;2596;p1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7" name="Google Shape;2597;p1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8" name="Google Shape;2598;p1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9" name="Google Shape;2599;p1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0" name="Google Shape;2600;p1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1" name="Google Shape;2601;p1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2" name="Google Shape;2602;p1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3" name="Google Shape;2603;p1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4" name="Google Shape;2604;p1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5" name="Google Shape;2605;p1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6" name="Google Shape;2606;p1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7" name="Google Shape;2607;p1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8" name="Google Shape;2608;p1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9" name="Google Shape;2609;p1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0" name="Google Shape;2610;p1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1" name="Google Shape;2611;p1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2" name="Google Shape;2612;p1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3" name="Google Shape;2613;p1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4" name="Google Shape;2614;p1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5" name="Google Shape;2615;p1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6" name="Google Shape;2616;p1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7" name="Google Shape;2617;p1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8" name="Google Shape;2618;p1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9" name="Google Shape;2619;p1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0" name="Google Shape;2620;p1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1" name="Google Shape;2621;p1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2" name="Google Shape;2622;p1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3" name="Google Shape;2623;p1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4" name="Google Shape;2624;p1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5" name="Google Shape;2625;p1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626" name="Google Shape;2626;p14"/>
          <p:cNvSpPr/>
          <p:nvPr/>
        </p:nvSpPr>
        <p:spPr>
          <a:xfrm>
            <a:off x="-68875" y="-30672"/>
            <a:ext cx="1146714" cy="5204830"/>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627" name="Google Shape;2627;p14"/>
          <p:cNvPicPr preferRelativeResize="0"/>
          <p:nvPr/>
        </p:nvPicPr>
        <p:blipFill rotWithShape="1">
          <a:blip r:embed="rId2">
            <a:alphaModFix/>
          </a:blip>
          <a:srcRect r="3957"/>
          <a:stretch/>
        </p:blipFill>
        <p:spPr>
          <a:xfrm>
            <a:off x="-315825" y="781212"/>
            <a:ext cx="3725777" cy="3822278"/>
          </a:xfrm>
          <a:prstGeom prst="rect">
            <a:avLst/>
          </a:prstGeom>
          <a:noFill/>
          <a:ln>
            <a:noFill/>
          </a:ln>
        </p:spPr>
      </p:pic>
      <p:grpSp>
        <p:nvGrpSpPr>
          <p:cNvPr id="2628" name="Google Shape;2628;p14"/>
          <p:cNvGrpSpPr/>
          <p:nvPr/>
        </p:nvGrpSpPr>
        <p:grpSpPr>
          <a:xfrm>
            <a:off x="3019816" y="4034357"/>
            <a:ext cx="732572" cy="801973"/>
            <a:chOff x="1385400" y="3442950"/>
            <a:chExt cx="483450" cy="529250"/>
          </a:xfrm>
        </p:grpSpPr>
        <p:sp>
          <p:nvSpPr>
            <p:cNvPr id="2629" name="Google Shape;2629;p1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0" name="Google Shape;2630;p1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1" name="Google Shape;2631;p1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2" name="Google Shape;2632;p1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3" name="Google Shape;2633;p1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4" name="Google Shape;2634;p1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5" name="Google Shape;2635;p1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6" name="Google Shape;2636;p1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7" name="Google Shape;2637;p1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8" name="Google Shape;2638;p1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9" name="Google Shape;2639;p1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0" name="Google Shape;2640;p1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1" name="Google Shape;2641;p1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2" name="Google Shape;2642;p1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3" name="Google Shape;2643;p1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4" name="Google Shape;2644;p1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5" name="Google Shape;2645;p1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6" name="Google Shape;2646;p1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7" name="Google Shape;2647;p1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8" name="Google Shape;2648;p1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9" name="Google Shape;2649;p1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0" name="Google Shape;2650;p1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1" name="Google Shape;2651;p1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2" name="Google Shape;2652;p1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3" name="Google Shape;2653;p1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4" name="Google Shape;2654;p1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5" name="Google Shape;2655;p1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6" name="Google Shape;2656;p1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7" name="Google Shape;2657;p1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8" name="Google Shape;2658;p1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9" name="Google Shape;2659;p1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0" name="Google Shape;2660;p1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1" name="Google Shape;2661;p1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2" name="Google Shape;2662;p1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3" name="Google Shape;2663;p1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4" name="Google Shape;2664;p1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5" name="Google Shape;2665;p1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6" name="Google Shape;2666;p1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7" name="Google Shape;2667;p1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8" name="Google Shape;2668;p1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9" name="Google Shape;2669;p1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0" name="Google Shape;2670;p1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1" name="Google Shape;2671;p1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2" name="Google Shape;2672;p1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3" name="Google Shape;2673;p1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4" name="Google Shape;2674;p1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5" name="Google Shape;2675;p1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6" name="Google Shape;2676;p1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7" name="Google Shape;2677;p1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8" name="Google Shape;2678;p1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9" name="Google Shape;2679;p1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680" name="Google Shape;2680;p14"/>
          <p:cNvSpPr/>
          <p:nvPr/>
        </p:nvSpPr>
        <p:spPr>
          <a:xfrm>
            <a:off x="-228800" y="540000"/>
            <a:ext cx="3638739" cy="1189359"/>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1" name="Google Shape;2681;p14"/>
          <p:cNvSpPr txBox="1">
            <a:spLocks noGrp="1"/>
          </p:cNvSpPr>
          <p:nvPr>
            <p:ph type="title"/>
          </p:nvPr>
        </p:nvSpPr>
        <p:spPr>
          <a:xfrm>
            <a:off x="749825" y="486200"/>
            <a:ext cx="25983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600">
                <a:solidFill>
                  <a:srgbClr val="2A060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2682" name="Google Shape;2682;p14"/>
          <p:cNvSpPr/>
          <p:nvPr/>
        </p:nvSpPr>
        <p:spPr>
          <a:xfrm>
            <a:off x="3667200" y="75"/>
            <a:ext cx="5476741" cy="5143378"/>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683" name="Google Shape;2683;p14"/>
          <p:cNvGrpSpPr/>
          <p:nvPr/>
        </p:nvGrpSpPr>
        <p:grpSpPr>
          <a:xfrm>
            <a:off x="-533549" y="4353190"/>
            <a:ext cx="1076546" cy="1178534"/>
            <a:chOff x="1385400" y="3442950"/>
            <a:chExt cx="483450" cy="529250"/>
          </a:xfrm>
        </p:grpSpPr>
        <p:sp>
          <p:nvSpPr>
            <p:cNvPr id="2684" name="Google Shape;2684;p14"/>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5" name="Google Shape;2685;p14"/>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6" name="Google Shape;2686;p14"/>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7" name="Google Shape;2687;p14"/>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8" name="Google Shape;2688;p14"/>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9" name="Google Shape;2689;p14"/>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0" name="Google Shape;2690;p14"/>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1" name="Google Shape;2691;p14"/>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2" name="Google Shape;2692;p14"/>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3" name="Google Shape;2693;p14"/>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4" name="Google Shape;2694;p14"/>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5" name="Google Shape;2695;p14"/>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6" name="Google Shape;2696;p14"/>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7" name="Google Shape;2697;p14"/>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8" name="Google Shape;2698;p14"/>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9" name="Google Shape;2699;p14"/>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0" name="Google Shape;2700;p14"/>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1" name="Google Shape;2701;p14"/>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2" name="Google Shape;2702;p14"/>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3" name="Google Shape;2703;p14"/>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4" name="Google Shape;2704;p14"/>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5" name="Google Shape;2705;p14"/>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6" name="Google Shape;2706;p14"/>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7" name="Google Shape;2707;p14"/>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8" name="Google Shape;2708;p14"/>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9" name="Google Shape;2709;p14"/>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0" name="Google Shape;2710;p14"/>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1" name="Google Shape;2711;p14"/>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2" name="Google Shape;2712;p14"/>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3" name="Google Shape;2713;p14"/>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4" name="Google Shape;2714;p14"/>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5" name="Google Shape;2715;p14"/>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6" name="Google Shape;2716;p14"/>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7" name="Google Shape;2717;p14"/>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8" name="Google Shape;2718;p14"/>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9" name="Google Shape;2719;p14"/>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0" name="Google Shape;2720;p14"/>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1" name="Google Shape;2721;p14"/>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2" name="Google Shape;2722;p14"/>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3" name="Google Shape;2723;p14"/>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4" name="Google Shape;2724;p14"/>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5" name="Google Shape;2725;p14"/>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6" name="Google Shape;2726;p14"/>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7" name="Google Shape;2727;p14"/>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8" name="Google Shape;2728;p14"/>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9" name="Google Shape;2729;p14"/>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0" name="Google Shape;2730;p14"/>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1" name="Google Shape;2731;p14"/>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2" name="Google Shape;2732;p14"/>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3" name="Google Shape;2733;p14"/>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4" name="Google Shape;2734;p14"/>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5">
  <p:cSld name="TITLE_ONLY_1_1">
    <p:spTree>
      <p:nvGrpSpPr>
        <p:cNvPr id="1" name="Shape 2899"/>
        <p:cNvGrpSpPr/>
        <p:nvPr/>
      </p:nvGrpSpPr>
      <p:grpSpPr>
        <a:xfrm>
          <a:off x="0" y="0"/>
          <a:ext cx="0" cy="0"/>
          <a:chOff x="0" y="0"/>
          <a:chExt cx="0" cy="0"/>
        </a:xfrm>
      </p:grpSpPr>
      <p:sp>
        <p:nvSpPr>
          <p:cNvPr id="2900" name="Google Shape;2900;p16"/>
          <p:cNvSpPr/>
          <p:nvPr/>
        </p:nvSpPr>
        <p:spPr>
          <a:xfrm>
            <a:off x="5810251" y="-1751601"/>
            <a:ext cx="3333735" cy="5613011"/>
          </a:xfrm>
          <a:custGeom>
            <a:avLst/>
            <a:gdLst/>
            <a:ahLst/>
            <a:cxnLst/>
            <a:rect l="l" t="t" r="r" b="b"/>
            <a:pathLst>
              <a:path w="45713" h="76967" extrusionOk="0">
                <a:moveTo>
                  <a:pt x="45431" y="1"/>
                </a:moveTo>
                <a:lnTo>
                  <a:pt x="1" y="203"/>
                </a:lnTo>
                <a:lnTo>
                  <a:pt x="79" y="76776"/>
                </a:lnTo>
                <a:lnTo>
                  <a:pt x="282" y="76967"/>
                </a:lnTo>
                <a:lnTo>
                  <a:pt x="45712" y="38360"/>
                </a:lnTo>
                <a:lnTo>
                  <a:pt x="45431"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1" name="Google Shape;2901;p16"/>
          <p:cNvSpPr/>
          <p:nvPr/>
        </p:nvSpPr>
        <p:spPr>
          <a:xfrm flipH="1">
            <a:off x="6869413" y="-137268"/>
            <a:ext cx="2260862" cy="2934296"/>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2" name="Google Shape;2902;p16"/>
          <p:cNvSpPr/>
          <p:nvPr/>
        </p:nvSpPr>
        <p:spPr>
          <a:xfrm>
            <a:off x="7003725" y="-35854"/>
            <a:ext cx="647037" cy="3588784"/>
          </a:xfrm>
          <a:custGeom>
            <a:avLst/>
            <a:gdLst/>
            <a:ahLst/>
            <a:cxnLst/>
            <a:rect l="l" t="t" r="r" b="b"/>
            <a:pathLst>
              <a:path w="13830" h="76708" extrusionOk="0">
                <a:moveTo>
                  <a:pt x="13829" y="1"/>
                </a:moveTo>
                <a:lnTo>
                  <a:pt x="35" y="23"/>
                </a:lnTo>
                <a:lnTo>
                  <a:pt x="1" y="76708"/>
                </a:lnTo>
                <a:lnTo>
                  <a:pt x="13829"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3" name="Google Shape;2903;p16"/>
          <p:cNvSpPr/>
          <p:nvPr/>
        </p:nvSpPr>
        <p:spPr>
          <a:xfrm>
            <a:off x="1584454" y="9766"/>
            <a:ext cx="3085535" cy="2566636"/>
          </a:xfrm>
          <a:custGeom>
            <a:avLst/>
            <a:gdLst/>
            <a:ahLst/>
            <a:cxnLst/>
            <a:rect l="l" t="t" r="r" b="b"/>
            <a:pathLst>
              <a:path w="92257" h="76742" extrusionOk="0">
                <a:moveTo>
                  <a:pt x="66826" y="1"/>
                </a:moveTo>
                <a:lnTo>
                  <a:pt x="10389" y="68"/>
                </a:lnTo>
                <a:lnTo>
                  <a:pt x="1" y="619"/>
                </a:lnTo>
                <a:lnTo>
                  <a:pt x="57809" y="51626"/>
                </a:lnTo>
                <a:lnTo>
                  <a:pt x="66893" y="51615"/>
                </a:lnTo>
                <a:lnTo>
                  <a:pt x="92178" y="76742"/>
                </a:lnTo>
                <a:lnTo>
                  <a:pt x="92256" y="76663"/>
                </a:lnTo>
                <a:lnTo>
                  <a:pt x="71581" y="26274"/>
                </a:lnTo>
                <a:lnTo>
                  <a:pt x="74032" y="17820"/>
                </a:lnTo>
                <a:lnTo>
                  <a:pt x="66826" y="1"/>
                </a:lnTo>
                <a:close/>
              </a:path>
            </a:pathLst>
          </a:custGeom>
          <a:solidFill>
            <a:srgbClr val="FFC23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4" name="Google Shape;2904;p16"/>
          <p:cNvSpPr/>
          <p:nvPr/>
        </p:nvSpPr>
        <p:spPr>
          <a:xfrm>
            <a:off x="771525" y="2241"/>
            <a:ext cx="4363937" cy="2557238"/>
          </a:xfrm>
          <a:custGeom>
            <a:avLst/>
            <a:gdLst/>
            <a:ahLst/>
            <a:cxnLst/>
            <a:rect l="l" t="t" r="r" b="b"/>
            <a:pathLst>
              <a:path w="130481" h="76461" extrusionOk="0">
                <a:moveTo>
                  <a:pt x="46938" y="1"/>
                </a:moveTo>
                <a:lnTo>
                  <a:pt x="0" y="136"/>
                </a:lnTo>
                <a:lnTo>
                  <a:pt x="130481" y="76461"/>
                </a:lnTo>
                <a:lnTo>
                  <a:pt x="105106" y="51424"/>
                </a:lnTo>
                <a:lnTo>
                  <a:pt x="96034" y="51435"/>
                </a:lnTo>
                <a:lnTo>
                  <a:pt x="46938" y="1"/>
                </a:ln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5" name="Google Shape;2905;p16"/>
          <p:cNvSpPr/>
          <p:nvPr/>
        </p:nvSpPr>
        <p:spPr>
          <a:xfrm>
            <a:off x="2747091" y="0"/>
            <a:ext cx="1979309" cy="2568877"/>
          </a:xfrm>
          <a:custGeom>
            <a:avLst/>
            <a:gdLst/>
            <a:ahLst/>
            <a:cxnLst/>
            <a:rect l="l" t="t" r="r" b="b"/>
            <a:pathLst>
              <a:path w="59181" h="76809" extrusionOk="0">
                <a:moveTo>
                  <a:pt x="11558" y="0"/>
                </a:moveTo>
                <a:lnTo>
                  <a:pt x="0" y="12"/>
                </a:lnTo>
                <a:lnTo>
                  <a:pt x="55752" y="72357"/>
                </a:lnTo>
                <a:lnTo>
                  <a:pt x="59181" y="76809"/>
                </a:lnTo>
                <a:lnTo>
                  <a:pt x="11558" y="0"/>
                </a:lnTo>
                <a:close/>
                <a:moveTo>
                  <a:pt x="59181" y="76809"/>
                </a:moveTo>
                <a:lnTo>
                  <a:pt x="59181" y="76809"/>
                </a:lnTo>
                <a:lnTo>
                  <a:pt x="59181" y="76809"/>
                </a:lnTo>
                <a:close/>
              </a:path>
            </a:pathLst>
          </a:custGeom>
          <a:solidFill>
            <a:srgbClr val="FFF4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6" name="Google Shape;2906;p16"/>
          <p:cNvSpPr/>
          <p:nvPr/>
        </p:nvSpPr>
        <p:spPr>
          <a:xfrm>
            <a:off x="-228800" y="540000"/>
            <a:ext cx="3105315" cy="631500"/>
          </a:xfrm>
          <a:custGeom>
            <a:avLst/>
            <a:gdLst/>
            <a:ahLst/>
            <a:cxnLst/>
            <a:rect l="l" t="t" r="r" b="b"/>
            <a:pathLst>
              <a:path w="69007" h="98518" extrusionOk="0">
                <a:moveTo>
                  <a:pt x="0" y="0"/>
                </a:moveTo>
                <a:lnTo>
                  <a:pt x="0" y="98518"/>
                </a:lnTo>
                <a:lnTo>
                  <a:pt x="69006" y="98518"/>
                </a:lnTo>
                <a:lnTo>
                  <a:pt x="6900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907" name="Google Shape;2907;p16"/>
          <p:cNvPicPr preferRelativeResize="0"/>
          <p:nvPr/>
        </p:nvPicPr>
        <p:blipFill rotWithShape="1">
          <a:blip r:embed="rId2">
            <a:alphaModFix/>
          </a:blip>
          <a:srcRect r="3957"/>
          <a:stretch/>
        </p:blipFill>
        <p:spPr>
          <a:xfrm>
            <a:off x="5135450" y="-674763"/>
            <a:ext cx="3725777" cy="3822278"/>
          </a:xfrm>
          <a:prstGeom prst="rect">
            <a:avLst/>
          </a:prstGeom>
          <a:noFill/>
          <a:ln>
            <a:noFill/>
          </a:ln>
        </p:spPr>
      </p:pic>
      <p:sp>
        <p:nvSpPr>
          <p:cNvPr id="2908" name="Google Shape;2908;p16"/>
          <p:cNvSpPr txBox="1">
            <a:spLocks noGrp="1"/>
          </p:cNvSpPr>
          <p:nvPr>
            <p:ph type="title"/>
          </p:nvPr>
        </p:nvSpPr>
        <p:spPr>
          <a:xfrm>
            <a:off x="749825" y="486198"/>
            <a:ext cx="5403300" cy="7557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None/>
              <a:defRPr sz="3600">
                <a:solidFill>
                  <a:srgbClr val="2A0606"/>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grpSp>
        <p:nvGrpSpPr>
          <p:cNvPr id="2909" name="Google Shape;2909;p16"/>
          <p:cNvGrpSpPr/>
          <p:nvPr/>
        </p:nvGrpSpPr>
        <p:grpSpPr>
          <a:xfrm>
            <a:off x="6328840" y="-303262"/>
            <a:ext cx="918748" cy="1005787"/>
            <a:chOff x="1385400" y="3442950"/>
            <a:chExt cx="483450" cy="529250"/>
          </a:xfrm>
        </p:grpSpPr>
        <p:sp>
          <p:nvSpPr>
            <p:cNvPr id="2910" name="Google Shape;2910;p16"/>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1" name="Google Shape;2911;p16"/>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2" name="Google Shape;2912;p16"/>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3" name="Google Shape;2913;p16"/>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4" name="Google Shape;2914;p16"/>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5" name="Google Shape;2915;p16"/>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6" name="Google Shape;2916;p16"/>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7" name="Google Shape;2917;p16"/>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8" name="Google Shape;2918;p16"/>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9" name="Google Shape;2919;p16"/>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0" name="Google Shape;2920;p16"/>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1" name="Google Shape;2921;p16"/>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2" name="Google Shape;2922;p16"/>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3" name="Google Shape;2923;p16"/>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4" name="Google Shape;2924;p16"/>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5" name="Google Shape;2925;p16"/>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6" name="Google Shape;2926;p16"/>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7" name="Google Shape;2927;p16"/>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8" name="Google Shape;2928;p16"/>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29" name="Google Shape;2929;p16"/>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0" name="Google Shape;2930;p16"/>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1" name="Google Shape;2931;p16"/>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2" name="Google Shape;2932;p16"/>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3" name="Google Shape;2933;p16"/>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4" name="Google Shape;2934;p16"/>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5" name="Google Shape;2935;p16"/>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6" name="Google Shape;2936;p16"/>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7" name="Google Shape;2937;p16"/>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8" name="Google Shape;2938;p16"/>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39" name="Google Shape;2939;p16"/>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0" name="Google Shape;2940;p16"/>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1" name="Google Shape;2941;p16"/>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2" name="Google Shape;2942;p16"/>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3" name="Google Shape;2943;p16"/>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4" name="Google Shape;2944;p16"/>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5" name="Google Shape;2945;p16"/>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6" name="Google Shape;2946;p16"/>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7" name="Google Shape;2947;p16"/>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8" name="Google Shape;2948;p16"/>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9" name="Google Shape;2949;p16"/>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0" name="Google Shape;2950;p16"/>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1" name="Google Shape;2951;p16"/>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2" name="Google Shape;2952;p16"/>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3" name="Google Shape;2953;p16"/>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4" name="Google Shape;2954;p16"/>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5" name="Google Shape;2955;p16"/>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6" name="Google Shape;2956;p16"/>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7" name="Google Shape;2957;p16"/>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8" name="Google Shape;2958;p16"/>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59" name="Google Shape;2959;p16"/>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0" name="Google Shape;2960;p16"/>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61" name="Google Shape;2961;p16"/>
          <p:cNvGrpSpPr/>
          <p:nvPr/>
        </p:nvGrpSpPr>
        <p:grpSpPr>
          <a:xfrm>
            <a:off x="8423990" y="973088"/>
            <a:ext cx="918748" cy="1005787"/>
            <a:chOff x="1385400" y="3442950"/>
            <a:chExt cx="483450" cy="529250"/>
          </a:xfrm>
        </p:grpSpPr>
        <p:sp>
          <p:nvSpPr>
            <p:cNvPr id="2962" name="Google Shape;2962;p16"/>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3" name="Google Shape;2963;p16"/>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4" name="Google Shape;2964;p16"/>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5" name="Google Shape;2965;p16"/>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6" name="Google Shape;2966;p16"/>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7" name="Google Shape;2967;p16"/>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8" name="Google Shape;2968;p16"/>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9" name="Google Shape;2969;p16"/>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0" name="Google Shape;2970;p16"/>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1" name="Google Shape;2971;p16"/>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2" name="Google Shape;2972;p16"/>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3" name="Google Shape;2973;p16"/>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4" name="Google Shape;2974;p16"/>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5" name="Google Shape;2975;p16"/>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6" name="Google Shape;2976;p16"/>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7" name="Google Shape;2977;p16"/>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8" name="Google Shape;2978;p16"/>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79" name="Google Shape;2979;p16"/>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0" name="Google Shape;2980;p16"/>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1" name="Google Shape;2981;p16"/>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2" name="Google Shape;2982;p16"/>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3" name="Google Shape;2983;p16"/>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4" name="Google Shape;2984;p16"/>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5" name="Google Shape;2985;p16"/>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6" name="Google Shape;2986;p16"/>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7" name="Google Shape;2987;p16"/>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8" name="Google Shape;2988;p16"/>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89" name="Google Shape;2989;p16"/>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0" name="Google Shape;2990;p16"/>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1" name="Google Shape;2991;p16"/>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2" name="Google Shape;2992;p16"/>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3" name="Google Shape;2993;p16"/>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4" name="Google Shape;2994;p16"/>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5" name="Google Shape;2995;p16"/>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6" name="Google Shape;2996;p16"/>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7" name="Google Shape;2997;p16"/>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8" name="Google Shape;2998;p16"/>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9" name="Google Shape;2999;p16"/>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0" name="Google Shape;3000;p16"/>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1" name="Google Shape;3001;p16"/>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2" name="Google Shape;3002;p16"/>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3" name="Google Shape;3003;p16"/>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4" name="Google Shape;3004;p16"/>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5" name="Google Shape;3005;p16"/>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6" name="Google Shape;3006;p16"/>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7" name="Google Shape;3007;p16"/>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8" name="Google Shape;3008;p16"/>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09" name="Google Shape;3009;p16"/>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0" name="Google Shape;3010;p16"/>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1" name="Google Shape;3011;p16"/>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2" name="Google Shape;3012;p16"/>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13" name="Google Shape;3013;p16"/>
          <p:cNvGrpSpPr/>
          <p:nvPr/>
        </p:nvGrpSpPr>
        <p:grpSpPr>
          <a:xfrm>
            <a:off x="-314685" y="781538"/>
            <a:ext cx="918748" cy="1005787"/>
            <a:chOff x="1385400" y="3442950"/>
            <a:chExt cx="483450" cy="529250"/>
          </a:xfrm>
        </p:grpSpPr>
        <p:sp>
          <p:nvSpPr>
            <p:cNvPr id="3014" name="Google Shape;3014;p16"/>
            <p:cNvSpPr/>
            <p:nvPr/>
          </p:nvSpPr>
          <p:spPr>
            <a:xfrm>
              <a:off x="1608850" y="3719700"/>
              <a:ext cx="29450" cy="27775"/>
            </a:xfrm>
            <a:custGeom>
              <a:avLst/>
              <a:gdLst/>
              <a:ahLst/>
              <a:cxnLst/>
              <a:rect l="l" t="t" r="r" b="b"/>
              <a:pathLst>
                <a:path w="1178" h="1111" extrusionOk="0">
                  <a:moveTo>
                    <a:pt x="613" y="1"/>
                  </a:moveTo>
                  <a:cubicBezTo>
                    <a:pt x="478" y="1"/>
                    <a:pt x="340" y="50"/>
                    <a:pt x="225" y="161"/>
                  </a:cubicBezTo>
                  <a:cubicBezTo>
                    <a:pt x="12" y="364"/>
                    <a:pt x="1" y="712"/>
                    <a:pt x="214" y="937"/>
                  </a:cubicBezTo>
                  <a:cubicBezTo>
                    <a:pt x="327" y="1057"/>
                    <a:pt x="469" y="1111"/>
                    <a:pt x="609" y="1111"/>
                  </a:cubicBezTo>
                  <a:cubicBezTo>
                    <a:pt x="890" y="1111"/>
                    <a:pt x="1162" y="896"/>
                    <a:pt x="1170" y="566"/>
                  </a:cubicBezTo>
                  <a:cubicBezTo>
                    <a:pt x="1177" y="229"/>
                    <a:pt x="903" y="1"/>
                    <a:pt x="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5" name="Google Shape;3015;p16"/>
            <p:cNvSpPr/>
            <p:nvPr/>
          </p:nvSpPr>
          <p:spPr>
            <a:xfrm>
              <a:off x="1658675" y="3720625"/>
              <a:ext cx="36775" cy="27500"/>
            </a:xfrm>
            <a:custGeom>
              <a:avLst/>
              <a:gdLst/>
              <a:ahLst/>
              <a:cxnLst/>
              <a:rect l="l" t="t" r="r" b="b"/>
              <a:pathLst>
                <a:path w="1471" h="1100" extrusionOk="0">
                  <a:moveTo>
                    <a:pt x="737" y="0"/>
                  </a:moveTo>
                  <a:cubicBezTo>
                    <a:pt x="251" y="0"/>
                    <a:pt x="1" y="577"/>
                    <a:pt x="335" y="934"/>
                  </a:cubicBezTo>
                  <a:cubicBezTo>
                    <a:pt x="444" y="1043"/>
                    <a:pt x="589" y="1100"/>
                    <a:pt x="735" y="1100"/>
                  </a:cubicBezTo>
                  <a:cubicBezTo>
                    <a:pt x="873" y="1100"/>
                    <a:pt x="1012" y="1049"/>
                    <a:pt x="1122" y="945"/>
                  </a:cubicBezTo>
                  <a:cubicBezTo>
                    <a:pt x="1470" y="608"/>
                    <a:pt x="1234" y="12"/>
                    <a:pt x="751" y="1"/>
                  </a:cubicBezTo>
                  <a:cubicBezTo>
                    <a:pt x="746" y="0"/>
                    <a:pt x="741" y="0"/>
                    <a:pt x="73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6" name="Google Shape;3016;p16"/>
            <p:cNvSpPr/>
            <p:nvPr/>
          </p:nvSpPr>
          <p:spPr>
            <a:xfrm>
              <a:off x="1659725" y="3667775"/>
              <a:ext cx="36850" cy="27675"/>
            </a:xfrm>
            <a:custGeom>
              <a:avLst/>
              <a:gdLst/>
              <a:ahLst/>
              <a:cxnLst/>
              <a:rect l="l" t="t" r="r" b="b"/>
              <a:pathLst>
                <a:path w="1474" h="1107" extrusionOk="0">
                  <a:moveTo>
                    <a:pt x="742" y="1"/>
                  </a:moveTo>
                  <a:cubicBezTo>
                    <a:pt x="259" y="1"/>
                    <a:pt x="0" y="586"/>
                    <a:pt x="338" y="945"/>
                  </a:cubicBezTo>
                  <a:cubicBezTo>
                    <a:pt x="446" y="1054"/>
                    <a:pt x="589" y="1107"/>
                    <a:pt x="733" y="1107"/>
                  </a:cubicBezTo>
                  <a:cubicBezTo>
                    <a:pt x="873" y="1107"/>
                    <a:pt x="1014" y="1056"/>
                    <a:pt x="1125" y="957"/>
                  </a:cubicBezTo>
                  <a:cubicBezTo>
                    <a:pt x="1473" y="619"/>
                    <a:pt x="1237" y="12"/>
                    <a:pt x="74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7" name="Google Shape;3017;p16"/>
            <p:cNvSpPr/>
            <p:nvPr/>
          </p:nvSpPr>
          <p:spPr>
            <a:xfrm>
              <a:off x="1611200" y="3666825"/>
              <a:ext cx="29425" cy="27575"/>
            </a:xfrm>
            <a:custGeom>
              <a:avLst/>
              <a:gdLst/>
              <a:ahLst/>
              <a:cxnLst/>
              <a:rect l="l" t="t" r="r" b="b"/>
              <a:pathLst>
                <a:path w="1177" h="1103" extrusionOk="0">
                  <a:moveTo>
                    <a:pt x="568" y="0"/>
                  </a:moveTo>
                  <a:cubicBezTo>
                    <a:pt x="288" y="0"/>
                    <a:pt x="15" y="215"/>
                    <a:pt x="8" y="545"/>
                  </a:cubicBezTo>
                  <a:cubicBezTo>
                    <a:pt x="0" y="877"/>
                    <a:pt x="278" y="1103"/>
                    <a:pt x="566" y="1103"/>
                  </a:cubicBezTo>
                  <a:cubicBezTo>
                    <a:pt x="698" y="1103"/>
                    <a:pt x="832" y="1055"/>
                    <a:pt x="941" y="950"/>
                  </a:cubicBezTo>
                  <a:cubicBezTo>
                    <a:pt x="1166" y="736"/>
                    <a:pt x="1177" y="387"/>
                    <a:pt x="963" y="174"/>
                  </a:cubicBezTo>
                  <a:cubicBezTo>
                    <a:pt x="851" y="54"/>
                    <a:pt x="709" y="0"/>
                    <a:pt x="56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8" name="Google Shape;3018;p16"/>
            <p:cNvSpPr/>
            <p:nvPr/>
          </p:nvSpPr>
          <p:spPr>
            <a:xfrm>
              <a:off x="1603800" y="3760475"/>
              <a:ext cx="35725" cy="30600"/>
            </a:xfrm>
            <a:custGeom>
              <a:avLst/>
              <a:gdLst/>
              <a:ahLst/>
              <a:cxnLst/>
              <a:rect l="l" t="t" r="r" b="b"/>
              <a:pathLst>
                <a:path w="1429" h="1224" extrusionOk="0">
                  <a:moveTo>
                    <a:pt x="694" y="0"/>
                  </a:moveTo>
                  <a:cubicBezTo>
                    <a:pt x="467" y="0"/>
                    <a:pt x="241" y="124"/>
                    <a:pt x="135" y="374"/>
                  </a:cubicBezTo>
                  <a:cubicBezTo>
                    <a:pt x="0" y="677"/>
                    <a:pt x="146" y="1037"/>
                    <a:pt x="450" y="1172"/>
                  </a:cubicBezTo>
                  <a:cubicBezTo>
                    <a:pt x="531" y="1207"/>
                    <a:pt x="613" y="1223"/>
                    <a:pt x="692" y="1223"/>
                  </a:cubicBezTo>
                  <a:cubicBezTo>
                    <a:pt x="1095" y="1223"/>
                    <a:pt x="1429" y="808"/>
                    <a:pt x="1259" y="385"/>
                  </a:cubicBezTo>
                  <a:cubicBezTo>
                    <a:pt x="1157" y="129"/>
                    <a:pt x="925" y="0"/>
                    <a:pt x="6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19" name="Google Shape;3019;p16"/>
            <p:cNvSpPr/>
            <p:nvPr/>
          </p:nvSpPr>
          <p:spPr>
            <a:xfrm>
              <a:off x="1660025" y="3761675"/>
              <a:ext cx="36825" cy="30475"/>
            </a:xfrm>
            <a:custGeom>
              <a:avLst/>
              <a:gdLst/>
              <a:ahLst/>
              <a:cxnLst/>
              <a:rect l="l" t="t" r="r" b="b"/>
              <a:pathLst>
                <a:path w="1473" h="1219" extrusionOk="0">
                  <a:moveTo>
                    <a:pt x="726" y="0"/>
                  </a:moveTo>
                  <a:cubicBezTo>
                    <a:pt x="328" y="0"/>
                    <a:pt x="0" y="412"/>
                    <a:pt x="168" y="832"/>
                  </a:cubicBezTo>
                  <a:cubicBezTo>
                    <a:pt x="264" y="1075"/>
                    <a:pt x="494" y="1218"/>
                    <a:pt x="739" y="1218"/>
                  </a:cubicBezTo>
                  <a:cubicBezTo>
                    <a:pt x="811" y="1218"/>
                    <a:pt x="884" y="1206"/>
                    <a:pt x="955" y="1180"/>
                  </a:cubicBezTo>
                  <a:cubicBezTo>
                    <a:pt x="1461" y="978"/>
                    <a:pt x="1472" y="270"/>
                    <a:pt x="978" y="56"/>
                  </a:cubicBezTo>
                  <a:cubicBezTo>
                    <a:pt x="893" y="18"/>
                    <a:pt x="808" y="0"/>
                    <a:pt x="7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0" name="Google Shape;3020;p16"/>
            <p:cNvSpPr/>
            <p:nvPr/>
          </p:nvSpPr>
          <p:spPr>
            <a:xfrm>
              <a:off x="1701325" y="3722300"/>
              <a:ext cx="37100" cy="30300"/>
            </a:xfrm>
            <a:custGeom>
              <a:avLst/>
              <a:gdLst/>
              <a:ahLst/>
              <a:cxnLst/>
              <a:rect l="l" t="t" r="r" b="b"/>
              <a:pathLst>
                <a:path w="1484" h="1212" extrusionOk="0">
                  <a:moveTo>
                    <a:pt x="749" y="0"/>
                  </a:moveTo>
                  <a:cubicBezTo>
                    <a:pt x="674" y="0"/>
                    <a:pt x="596" y="15"/>
                    <a:pt x="517" y="46"/>
                  </a:cubicBezTo>
                  <a:cubicBezTo>
                    <a:pt x="12" y="237"/>
                    <a:pt x="0" y="945"/>
                    <a:pt x="495" y="1159"/>
                  </a:cubicBezTo>
                  <a:cubicBezTo>
                    <a:pt x="575" y="1194"/>
                    <a:pt x="659" y="1211"/>
                    <a:pt x="741" y="1211"/>
                  </a:cubicBezTo>
                  <a:cubicBezTo>
                    <a:pt x="972" y="1211"/>
                    <a:pt x="1194" y="1079"/>
                    <a:pt x="1293" y="855"/>
                  </a:cubicBezTo>
                  <a:cubicBezTo>
                    <a:pt x="1483" y="428"/>
                    <a:pt x="1159" y="0"/>
                    <a:pt x="74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1" name="Google Shape;3021;p16"/>
            <p:cNvSpPr/>
            <p:nvPr/>
          </p:nvSpPr>
          <p:spPr>
            <a:xfrm>
              <a:off x="1702400" y="3665250"/>
              <a:ext cx="35775" cy="30300"/>
            </a:xfrm>
            <a:custGeom>
              <a:avLst/>
              <a:gdLst/>
              <a:ahLst/>
              <a:cxnLst/>
              <a:rect l="l" t="t" r="r" b="b"/>
              <a:pathLst>
                <a:path w="1431" h="1212" extrusionOk="0">
                  <a:moveTo>
                    <a:pt x="741" y="1"/>
                  </a:moveTo>
                  <a:cubicBezTo>
                    <a:pt x="517" y="1"/>
                    <a:pt x="292" y="119"/>
                    <a:pt x="182" y="361"/>
                  </a:cubicBezTo>
                  <a:cubicBezTo>
                    <a:pt x="0" y="782"/>
                    <a:pt x="332" y="1211"/>
                    <a:pt x="740" y="1211"/>
                  </a:cubicBezTo>
                  <a:cubicBezTo>
                    <a:pt x="811" y="1211"/>
                    <a:pt x="885" y="1198"/>
                    <a:pt x="958" y="1170"/>
                  </a:cubicBezTo>
                  <a:cubicBezTo>
                    <a:pt x="1273" y="1046"/>
                    <a:pt x="1430" y="698"/>
                    <a:pt x="1306" y="383"/>
                  </a:cubicBezTo>
                  <a:cubicBezTo>
                    <a:pt x="1209" y="130"/>
                    <a:pt x="976" y="1"/>
                    <a:pt x="7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2" name="Google Shape;3022;p16"/>
            <p:cNvSpPr/>
            <p:nvPr/>
          </p:nvSpPr>
          <p:spPr>
            <a:xfrm>
              <a:off x="1662825" y="3624225"/>
              <a:ext cx="36850" cy="30400"/>
            </a:xfrm>
            <a:custGeom>
              <a:avLst/>
              <a:gdLst/>
              <a:ahLst/>
              <a:cxnLst/>
              <a:rect l="l" t="t" r="r" b="b"/>
              <a:pathLst>
                <a:path w="1474" h="1216" extrusionOk="0">
                  <a:moveTo>
                    <a:pt x="745" y="0"/>
                  </a:moveTo>
                  <a:cubicBezTo>
                    <a:pt x="671" y="0"/>
                    <a:pt x="594" y="14"/>
                    <a:pt x="517" y="45"/>
                  </a:cubicBezTo>
                  <a:cubicBezTo>
                    <a:pt x="11" y="236"/>
                    <a:pt x="0" y="945"/>
                    <a:pt x="495" y="1170"/>
                  </a:cubicBezTo>
                  <a:cubicBezTo>
                    <a:pt x="570" y="1200"/>
                    <a:pt x="649" y="1215"/>
                    <a:pt x="727" y="1215"/>
                  </a:cubicBezTo>
                  <a:cubicBezTo>
                    <a:pt x="963" y="1215"/>
                    <a:pt x="1192" y="1080"/>
                    <a:pt x="1293" y="844"/>
                  </a:cubicBezTo>
                  <a:lnTo>
                    <a:pt x="1293" y="855"/>
                  </a:lnTo>
                  <a:cubicBezTo>
                    <a:pt x="1474" y="436"/>
                    <a:pt x="1155" y="0"/>
                    <a:pt x="7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3" name="Google Shape;3023;p16"/>
            <p:cNvSpPr/>
            <p:nvPr/>
          </p:nvSpPr>
          <p:spPr>
            <a:xfrm>
              <a:off x="1605475" y="3622875"/>
              <a:ext cx="36850" cy="30500"/>
            </a:xfrm>
            <a:custGeom>
              <a:avLst/>
              <a:gdLst/>
              <a:ahLst/>
              <a:cxnLst/>
              <a:rect l="l" t="t" r="r" b="b"/>
              <a:pathLst>
                <a:path w="1474" h="1220" extrusionOk="0">
                  <a:moveTo>
                    <a:pt x="739" y="1"/>
                  </a:moveTo>
                  <a:cubicBezTo>
                    <a:pt x="666" y="1"/>
                    <a:pt x="591" y="14"/>
                    <a:pt x="518" y="43"/>
                  </a:cubicBezTo>
                  <a:cubicBezTo>
                    <a:pt x="12" y="245"/>
                    <a:pt x="1" y="954"/>
                    <a:pt x="495" y="1167"/>
                  </a:cubicBezTo>
                  <a:cubicBezTo>
                    <a:pt x="578" y="1203"/>
                    <a:pt x="661" y="1219"/>
                    <a:pt x="741" y="1219"/>
                  </a:cubicBezTo>
                  <a:cubicBezTo>
                    <a:pt x="1142" y="1219"/>
                    <a:pt x="1473" y="813"/>
                    <a:pt x="1305" y="392"/>
                  </a:cubicBezTo>
                  <a:cubicBezTo>
                    <a:pt x="1210" y="150"/>
                    <a:pt x="982" y="1"/>
                    <a:pt x="7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4" name="Google Shape;3024;p16"/>
            <p:cNvSpPr/>
            <p:nvPr/>
          </p:nvSpPr>
          <p:spPr>
            <a:xfrm>
              <a:off x="1564150" y="3662550"/>
              <a:ext cx="36850" cy="30300"/>
            </a:xfrm>
            <a:custGeom>
              <a:avLst/>
              <a:gdLst/>
              <a:ahLst/>
              <a:cxnLst/>
              <a:rect l="l" t="t" r="r" b="b"/>
              <a:pathLst>
                <a:path w="1474" h="1212" extrusionOk="0">
                  <a:moveTo>
                    <a:pt x="735" y="0"/>
                  </a:moveTo>
                  <a:cubicBezTo>
                    <a:pt x="503" y="0"/>
                    <a:pt x="281" y="135"/>
                    <a:pt x="181" y="367"/>
                  </a:cubicBezTo>
                  <a:cubicBezTo>
                    <a:pt x="0" y="785"/>
                    <a:pt x="318" y="1211"/>
                    <a:pt x="725" y="1211"/>
                  </a:cubicBezTo>
                  <a:cubicBezTo>
                    <a:pt x="800" y="1211"/>
                    <a:pt x="878" y="1197"/>
                    <a:pt x="957" y="1166"/>
                  </a:cubicBezTo>
                  <a:cubicBezTo>
                    <a:pt x="1463" y="974"/>
                    <a:pt x="1474" y="266"/>
                    <a:pt x="979" y="53"/>
                  </a:cubicBezTo>
                  <a:cubicBezTo>
                    <a:pt x="900" y="17"/>
                    <a:pt x="817" y="0"/>
                    <a:pt x="7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5" name="Google Shape;3025;p16"/>
            <p:cNvSpPr/>
            <p:nvPr/>
          </p:nvSpPr>
          <p:spPr>
            <a:xfrm>
              <a:off x="1564175" y="3719500"/>
              <a:ext cx="35725" cy="30200"/>
            </a:xfrm>
            <a:custGeom>
              <a:avLst/>
              <a:gdLst/>
              <a:ahLst/>
              <a:cxnLst/>
              <a:rect l="l" t="t" r="r" b="b"/>
              <a:pathLst>
                <a:path w="1429" h="1208" extrusionOk="0">
                  <a:moveTo>
                    <a:pt x="696" y="0"/>
                  </a:moveTo>
                  <a:cubicBezTo>
                    <a:pt x="623" y="0"/>
                    <a:pt x="548" y="15"/>
                    <a:pt x="472" y="46"/>
                  </a:cubicBezTo>
                  <a:cubicBezTo>
                    <a:pt x="157" y="158"/>
                    <a:pt x="0" y="518"/>
                    <a:pt x="124" y="821"/>
                  </a:cubicBezTo>
                  <a:cubicBezTo>
                    <a:pt x="221" y="1078"/>
                    <a:pt x="452" y="1208"/>
                    <a:pt x="685" y="1208"/>
                  </a:cubicBezTo>
                  <a:cubicBezTo>
                    <a:pt x="910" y="1208"/>
                    <a:pt x="1137" y="1087"/>
                    <a:pt x="1248" y="844"/>
                  </a:cubicBezTo>
                  <a:cubicBezTo>
                    <a:pt x="1429" y="434"/>
                    <a:pt x="1102" y="0"/>
                    <a:pt x="69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6" name="Google Shape;3026;p16"/>
            <p:cNvSpPr/>
            <p:nvPr/>
          </p:nvSpPr>
          <p:spPr>
            <a:xfrm>
              <a:off x="1559950" y="3777300"/>
              <a:ext cx="20250" cy="15300"/>
            </a:xfrm>
            <a:custGeom>
              <a:avLst/>
              <a:gdLst/>
              <a:ahLst/>
              <a:cxnLst/>
              <a:rect l="l" t="t" r="r" b="b"/>
              <a:pathLst>
                <a:path w="810" h="612" extrusionOk="0">
                  <a:moveTo>
                    <a:pt x="407" y="0"/>
                  </a:moveTo>
                  <a:cubicBezTo>
                    <a:pt x="331" y="0"/>
                    <a:pt x="258" y="28"/>
                    <a:pt x="203" y="83"/>
                  </a:cubicBezTo>
                  <a:cubicBezTo>
                    <a:pt x="0" y="274"/>
                    <a:pt x="135" y="600"/>
                    <a:pt x="405" y="612"/>
                  </a:cubicBezTo>
                  <a:cubicBezTo>
                    <a:pt x="675" y="612"/>
                    <a:pt x="810" y="286"/>
                    <a:pt x="630" y="94"/>
                  </a:cubicBezTo>
                  <a:cubicBezTo>
                    <a:pt x="567" y="31"/>
                    <a:pt x="486" y="0"/>
                    <a:pt x="4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7" name="Google Shape;3027;p16"/>
            <p:cNvSpPr/>
            <p:nvPr/>
          </p:nvSpPr>
          <p:spPr>
            <a:xfrm>
              <a:off x="1641175" y="3811625"/>
              <a:ext cx="17925" cy="15275"/>
            </a:xfrm>
            <a:custGeom>
              <a:avLst/>
              <a:gdLst/>
              <a:ahLst/>
              <a:cxnLst/>
              <a:rect l="l" t="t" r="r" b="b"/>
              <a:pathLst>
                <a:path w="717" h="611" extrusionOk="0">
                  <a:moveTo>
                    <a:pt x="311" y="1"/>
                  </a:moveTo>
                  <a:cubicBezTo>
                    <a:pt x="156" y="1"/>
                    <a:pt x="8" y="119"/>
                    <a:pt x="0" y="307"/>
                  </a:cubicBezTo>
                  <a:cubicBezTo>
                    <a:pt x="0" y="464"/>
                    <a:pt x="135" y="610"/>
                    <a:pt x="304" y="610"/>
                  </a:cubicBezTo>
                  <a:cubicBezTo>
                    <a:pt x="309" y="610"/>
                    <a:pt x="313" y="610"/>
                    <a:pt x="318" y="610"/>
                  </a:cubicBezTo>
                  <a:cubicBezTo>
                    <a:pt x="579" y="610"/>
                    <a:pt x="717" y="292"/>
                    <a:pt x="529" y="93"/>
                  </a:cubicBezTo>
                  <a:cubicBezTo>
                    <a:pt x="466" y="30"/>
                    <a:pt x="388" y="1"/>
                    <a:pt x="31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8" name="Google Shape;3028;p16"/>
            <p:cNvSpPr/>
            <p:nvPr/>
          </p:nvSpPr>
          <p:spPr>
            <a:xfrm>
              <a:off x="1718750" y="3780500"/>
              <a:ext cx="20250" cy="15300"/>
            </a:xfrm>
            <a:custGeom>
              <a:avLst/>
              <a:gdLst/>
              <a:ahLst/>
              <a:cxnLst/>
              <a:rect l="l" t="t" r="r" b="b"/>
              <a:pathLst>
                <a:path w="810" h="612" extrusionOk="0">
                  <a:moveTo>
                    <a:pt x="416" y="0"/>
                  </a:moveTo>
                  <a:cubicBezTo>
                    <a:pt x="147" y="0"/>
                    <a:pt x="0" y="326"/>
                    <a:pt x="191" y="517"/>
                  </a:cubicBezTo>
                  <a:cubicBezTo>
                    <a:pt x="249" y="581"/>
                    <a:pt x="327" y="612"/>
                    <a:pt x="406" y="612"/>
                  </a:cubicBezTo>
                  <a:cubicBezTo>
                    <a:pt x="482" y="612"/>
                    <a:pt x="558" y="583"/>
                    <a:pt x="619" y="529"/>
                  </a:cubicBezTo>
                  <a:cubicBezTo>
                    <a:pt x="810" y="337"/>
                    <a:pt x="686" y="11"/>
                    <a:pt x="4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29" name="Google Shape;3029;p16"/>
            <p:cNvSpPr/>
            <p:nvPr/>
          </p:nvSpPr>
          <p:spPr>
            <a:xfrm>
              <a:off x="1753325" y="3702150"/>
              <a:ext cx="17925" cy="15400"/>
            </a:xfrm>
            <a:custGeom>
              <a:avLst/>
              <a:gdLst/>
              <a:ahLst/>
              <a:cxnLst/>
              <a:rect l="l" t="t" r="r" b="b"/>
              <a:pathLst>
                <a:path w="717" h="616" extrusionOk="0">
                  <a:moveTo>
                    <a:pt x="405" y="1"/>
                  </a:moveTo>
                  <a:cubicBezTo>
                    <a:pt x="331" y="1"/>
                    <a:pt x="255" y="27"/>
                    <a:pt x="191" y="87"/>
                  </a:cubicBezTo>
                  <a:cubicBezTo>
                    <a:pt x="0" y="279"/>
                    <a:pt x="124" y="605"/>
                    <a:pt x="394" y="616"/>
                  </a:cubicBezTo>
                  <a:cubicBezTo>
                    <a:pt x="562" y="616"/>
                    <a:pt x="708" y="481"/>
                    <a:pt x="708" y="312"/>
                  </a:cubicBezTo>
                  <a:cubicBezTo>
                    <a:pt x="716" y="127"/>
                    <a:pt x="565" y="1"/>
                    <a:pt x="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0" name="Google Shape;3030;p16"/>
            <p:cNvSpPr/>
            <p:nvPr/>
          </p:nvSpPr>
          <p:spPr>
            <a:xfrm>
              <a:off x="1723800" y="3622800"/>
              <a:ext cx="19175" cy="15050"/>
            </a:xfrm>
            <a:custGeom>
              <a:avLst/>
              <a:gdLst/>
              <a:ahLst/>
              <a:cxnLst/>
              <a:rect l="l" t="t" r="r" b="b"/>
              <a:pathLst>
                <a:path w="767" h="602" extrusionOk="0">
                  <a:moveTo>
                    <a:pt x="332" y="1"/>
                  </a:moveTo>
                  <a:cubicBezTo>
                    <a:pt x="263" y="1"/>
                    <a:pt x="191" y="27"/>
                    <a:pt x="124" y="91"/>
                  </a:cubicBezTo>
                  <a:cubicBezTo>
                    <a:pt x="1" y="204"/>
                    <a:pt x="1" y="395"/>
                    <a:pt x="113" y="507"/>
                  </a:cubicBezTo>
                  <a:cubicBezTo>
                    <a:pt x="171" y="570"/>
                    <a:pt x="252" y="601"/>
                    <a:pt x="332" y="601"/>
                  </a:cubicBezTo>
                  <a:cubicBezTo>
                    <a:pt x="409" y="601"/>
                    <a:pt x="485" y="573"/>
                    <a:pt x="540" y="518"/>
                  </a:cubicBezTo>
                  <a:lnTo>
                    <a:pt x="540" y="530"/>
                  </a:lnTo>
                  <a:cubicBezTo>
                    <a:pt x="766" y="312"/>
                    <a:pt x="569" y="1"/>
                    <a:pt x="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1" name="Google Shape;3031;p16"/>
            <p:cNvSpPr/>
            <p:nvPr/>
          </p:nvSpPr>
          <p:spPr>
            <a:xfrm>
              <a:off x="1643225" y="3588250"/>
              <a:ext cx="17925" cy="15200"/>
            </a:xfrm>
            <a:custGeom>
              <a:avLst/>
              <a:gdLst/>
              <a:ahLst/>
              <a:cxnLst/>
              <a:rect l="l" t="t" r="r" b="b"/>
              <a:pathLst>
                <a:path w="717" h="608" extrusionOk="0">
                  <a:moveTo>
                    <a:pt x="400" y="0"/>
                  </a:moveTo>
                  <a:cubicBezTo>
                    <a:pt x="138" y="0"/>
                    <a:pt x="0" y="319"/>
                    <a:pt x="188" y="517"/>
                  </a:cubicBezTo>
                  <a:cubicBezTo>
                    <a:pt x="250" y="579"/>
                    <a:pt x="326" y="607"/>
                    <a:pt x="401" y="607"/>
                  </a:cubicBezTo>
                  <a:cubicBezTo>
                    <a:pt x="558" y="607"/>
                    <a:pt x="709" y="486"/>
                    <a:pt x="717" y="304"/>
                  </a:cubicBezTo>
                  <a:cubicBezTo>
                    <a:pt x="717" y="135"/>
                    <a:pt x="582" y="0"/>
                    <a:pt x="413" y="0"/>
                  </a:cubicBezTo>
                  <a:cubicBezTo>
                    <a:pt x="409" y="0"/>
                    <a:pt x="404" y="0"/>
                    <a:pt x="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2" name="Google Shape;3032;p16"/>
            <p:cNvSpPr/>
            <p:nvPr/>
          </p:nvSpPr>
          <p:spPr>
            <a:xfrm>
              <a:off x="1565650" y="3619250"/>
              <a:ext cx="15975" cy="15200"/>
            </a:xfrm>
            <a:custGeom>
              <a:avLst/>
              <a:gdLst/>
              <a:ahLst/>
              <a:cxnLst/>
              <a:rect l="l" t="t" r="r" b="b"/>
              <a:pathLst>
                <a:path w="639" h="608" extrusionOk="0">
                  <a:moveTo>
                    <a:pt x="312" y="1"/>
                  </a:moveTo>
                  <a:cubicBezTo>
                    <a:pt x="158" y="1"/>
                    <a:pt x="8" y="121"/>
                    <a:pt x="8" y="301"/>
                  </a:cubicBezTo>
                  <a:cubicBezTo>
                    <a:pt x="1" y="486"/>
                    <a:pt x="152" y="607"/>
                    <a:pt x="313" y="607"/>
                  </a:cubicBezTo>
                  <a:cubicBezTo>
                    <a:pt x="386" y="607"/>
                    <a:pt x="462" y="582"/>
                    <a:pt x="526" y="525"/>
                  </a:cubicBezTo>
                  <a:cubicBezTo>
                    <a:pt x="638" y="402"/>
                    <a:pt x="638" y="222"/>
                    <a:pt x="526" y="98"/>
                  </a:cubicBezTo>
                  <a:cubicBezTo>
                    <a:pt x="466" y="31"/>
                    <a:pt x="388" y="1"/>
                    <a:pt x="3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3" name="Google Shape;3033;p16"/>
            <p:cNvSpPr/>
            <p:nvPr/>
          </p:nvSpPr>
          <p:spPr>
            <a:xfrm>
              <a:off x="1531275" y="3697575"/>
              <a:ext cx="17725" cy="15275"/>
            </a:xfrm>
            <a:custGeom>
              <a:avLst/>
              <a:gdLst/>
              <a:ahLst/>
              <a:cxnLst/>
              <a:rect l="l" t="t" r="r" b="b"/>
              <a:pathLst>
                <a:path w="709" h="611" extrusionOk="0">
                  <a:moveTo>
                    <a:pt x="315" y="1"/>
                  </a:moveTo>
                  <a:cubicBezTo>
                    <a:pt x="147" y="1"/>
                    <a:pt x="1" y="136"/>
                    <a:pt x="1" y="304"/>
                  </a:cubicBezTo>
                  <a:cubicBezTo>
                    <a:pt x="1" y="489"/>
                    <a:pt x="149" y="611"/>
                    <a:pt x="307" y="611"/>
                  </a:cubicBezTo>
                  <a:cubicBezTo>
                    <a:pt x="380" y="611"/>
                    <a:pt x="454" y="585"/>
                    <a:pt x="518" y="529"/>
                  </a:cubicBezTo>
                  <a:cubicBezTo>
                    <a:pt x="709" y="338"/>
                    <a:pt x="585" y="12"/>
                    <a:pt x="31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4" name="Google Shape;3034;p16"/>
            <p:cNvSpPr/>
            <p:nvPr/>
          </p:nvSpPr>
          <p:spPr>
            <a:xfrm>
              <a:off x="1578225" y="3832600"/>
              <a:ext cx="26600" cy="22875"/>
            </a:xfrm>
            <a:custGeom>
              <a:avLst/>
              <a:gdLst/>
              <a:ahLst/>
              <a:cxnLst/>
              <a:rect l="l" t="t" r="r" b="b"/>
              <a:pathLst>
                <a:path w="1064" h="915" extrusionOk="0">
                  <a:moveTo>
                    <a:pt x="516" y="0"/>
                  </a:moveTo>
                  <a:cubicBezTo>
                    <a:pt x="346" y="0"/>
                    <a:pt x="174" y="93"/>
                    <a:pt x="90" y="277"/>
                  </a:cubicBezTo>
                  <a:cubicBezTo>
                    <a:pt x="0" y="502"/>
                    <a:pt x="101" y="772"/>
                    <a:pt x="326" y="873"/>
                  </a:cubicBezTo>
                  <a:cubicBezTo>
                    <a:pt x="389" y="902"/>
                    <a:pt x="453" y="915"/>
                    <a:pt x="515" y="915"/>
                  </a:cubicBezTo>
                  <a:cubicBezTo>
                    <a:pt x="815" y="915"/>
                    <a:pt x="1064" y="605"/>
                    <a:pt x="933" y="288"/>
                  </a:cubicBezTo>
                  <a:cubicBezTo>
                    <a:pt x="860" y="96"/>
                    <a:pt x="689" y="0"/>
                    <a:pt x="51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5" name="Google Shape;3035;p16"/>
            <p:cNvSpPr/>
            <p:nvPr/>
          </p:nvSpPr>
          <p:spPr>
            <a:xfrm>
              <a:off x="1691800" y="3834925"/>
              <a:ext cx="27825" cy="22800"/>
            </a:xfrm>
            <a:custGeom>
              <a:avLst/>
              <a:gdLst/>
              <a:ahLst/>
              <a:cxnLst/>
              <a:rect l="l" t="t" r="r" b="b"/>
              <a:pathLst>
                <a:path w="1113" h="912" extrusionOk="0">
                  <a:moveTo>
                    <a:pt x="547" y="0"/>
                  </a:moveTo>
                  <a:cubicBezTo>
                    <a:pt x="247" y="0"/>
                    <a:pt x="1" y="303"/>
                    <a:pt x="123" y="623"/>
                  </a:cubicBezTo>
                  <a:cubicBezTo>
                    <a:pt x="192" y="804"/>
                    <a:pt x="367" y="912"/>
                    <a:pt x="551" y="912"/>
                  </a:cubicBezTo>
                  <a:cubicBezTo>
                    <a:pt x="607" y="912"/>
                    <a:pt x="664" y="902"/>
                    <a:pt x="719" y="881"/>
                  </a:cubicBezTo>
                  <a:cubicBezTo>
                    <a:pt x="1101" y="735"/>
                    <a:pt x="1112" y="207"/>
                    <a:pt x="730" y="38"/>
                  </a:cubicBezTo>
                  <a:cubicBezTo>
                    <a:pt x="669" y="12"/>
                    <a:pt x="607" y="0"/>
                    <a:pt x="54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6" name="Google Shape;3036;p16"/>
            <p:cNvSpPr/>
            <p:nvPr/>
          </p:nvSpPr>
          <p:spPr>
            <a:xfrm>
              <a:off x="1774400" y="3756075"/>
              <a:ext cx="27825" cy="22725"/>
            </a:xfrm>
            <a:custGeom>
              <a:avLst/>
              <a:gdLst/>
              <a:ahLst/>
              <a:cxnLst/>
              <a:rect l="l" t="t" r="r" b="b"/>
              <a:pathLst>
                <a:path w="1113" h="909" extrusionOk="0">
                  <a:moveTo>
                    <a:pt x="559" y="1"/>
                  </a:moveTo>
                  <a:cubicBezTo>
                    <a:pt x="505" y="1"/>
                    <a:pt x="449" y="11"/>
                    <a:pt x="394" y="33"/>
                  </a:cubicBezTo>
                  <a:cubicBezTo>
                    <a:pt x="12" y="179"/>
                    <a:pt x="0" y="707"/>
                    <a:pt x="371" y="865"/>
                  </a:cubicBezTo>
                  <a:cubicBezTo>
                    <a:pt x="435" y="895"/>
                    <a:pt x="500" y="909"/>
                    <a:pt x="565" y="909"/>
                  </a:cubicBezTo>
                  <a:cubicBezTo>
                    <a:pt x="740" y="909"/>
                    <a:pt x="904" y="804"/>
                    <a:pt x="978" y="640"/>
                  </a:cubicBezTo>
                  <a:cubicBezTo>
                    <a:pt x="1112" y="324"/>
                    <a:pt x="864" y="1"/>
                    <a:pt x="55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7" name="Google Shape;3037;p16"/>
            <p:cNvSpPr/>
            <p:nvPr/>
          </p:nvSpPr>
          <p:spPr>
            <a:xfrm>
              <a:off x="1776725" y="3641900"/>
              <a:ext cx="26650" cy="22775"/>
            </a:xfrm>
            <a:custGeom>
              <a:avLst/>
              <a:gdLst/>
              <a:ahLst/>
              <a:cxnLst/>
              <a:rect l="l" t="t" r="r" b="b"/>
              <a:pathLst>
                <a:path w="1066" h="911" extrusionOk="0">
                  <a:moveTo>
                    <a:pt x="552" y="0"/>
                  </a:moveTo>
                  <a:cubicBezTo>
                    <a:pt x="386" y="0"/>
                    <a:pt x="220" y="90"/>
                    <a:pt x="143" y="271"/>
                  </a:cubicBezTo>
                  <a:cubicBezTo>
                    <a:pt x="0" y="587"/>
                    <a:pt x="247" y="910"/>
                    <a:pt x="552" y="910"/>
                  </a:cubicBezTo>
                  <a:cubicBezTo>
                    <a:pt x="606" y="910"/>
                    <a:pt x="661" y="900"/>
                    <a:pt x="717" y="879"/>
                  </a:cubicBezTo>
                  <a:cubicBezTo>
                    <a:pt x="953" y="789"/>
                    <a:pt x="1065" y="519"/>
                    <a:pt x="975" y="294"/>
                  </a:cubicBezTo>
                  <a:cubicBezTo>
                    <a:pt x="901" y="99"/>
                    <a:pt x="726" y="0"/>
                    <a:pt x="5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8" name="Google Shape;3038;p16"/>
            <p:cNvSpPr/>
            <p:nvPr/>
          </p:nvSpPr>
          <p:spPr>
            <a:xfrm>
              <a:off x="1697450" y="3559650"/>
              <a:ext cx="26650" cy="22800"/>
            </a:xfrm>
            <a:custGeom>
              <a:avLst/>
              <a:gdLst/>
              <a:ahLst/>
              <a:cxnLst/>
              <a:rect l="l" t="t" r="r" b="b"/>
              <a:pathLst>
                <a:path w="1066" h="912" extrusionOk="0">
                  <a:moveTo>
                    <a:pt x="547" y="1"/>
                  </a:moveTo>
                  <a:cubicBezTo>
                    <a:pt x="243" y="1"/>
                    <a:pt x="0" y="310"/>
                    <a:pt x="122" y="627"/>
                  </a:cubicBezTo>
                  <a:cubicBezTo>
                    <a:pt x="201" y="815"/>
                    <a:pt x="377" y="911"/>
                    <a:pt x="552" y="911"/>
                  </a:cubicBezTo>
                  <a:cubicBezTo>
                    <a:pt x="723" y="911"/>
                    <a:pt x="893" y="821"/>
                    <a:pt x="976" y="638"/>
                  </a:cubicBezTo>
                  <a:cubicBezTo>
                    <a:pt x="1066" y="402"/>
                    <a:pt x="965" y="144"/>
                    <a:pt x="740" y="43"/>
                  </a:cubicBezTo>
                  <a:cubicBezTo>
                    <a:pt x="675" y="14"/>
                    <a:pt x="610" y="1"/>
                    <a:pt x="54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9" name="Google Shape;3039;p16"/>
            <p:cNvSpPr/>
            <p:nvPr/>
          </p:nvSpPr>
          <p:spPr>
            <a:xfrm>
              <a:off x="1582725" y="3557275"/>
              <a:ext cx="27775" cy="22775"/>
            </a:xfrm>
            <a:custGeom>
              <a:avLst/>
              <a:gdLst/>
              <a:ahLst/>
              <a:cxnLst/>
              <a:rect l="l" t="t" r="r" b="b"/>
              <a:pathLst>
                <a:path w="1111" h="911" extrusionOk="0">
                  <a:moveTo>
                    <a:pt x="564" y="1"/>
                  </a:moveTo>
                  <a:cubicBezTo>
                    <a:pt x="508" y="1"/>
                    <a:pt x="450" y="12"/>
                    <a:pt x="393" y="36"/>
                  </a:cubicBezTo>
                  <a:cubicBezTo>
                    <a:pt x="11" y="183"/>
                    <a:pt x="0" y="711"/>
                    <a:pt x="382" y="868"/>
                  </a:cubicBezTo>
                  <a:cubicBezTo>
                    <a:pt x="446" y="897"/>
                    <a:pt x="509" y="910"/>
                    <a:pt x="571" y="910"/>
                  </a:cubicBezTo>
                  <a:cubicBezTo>
                    <a:pt x="868" y="910"/>
                    <a:pt x="1111" y="603"/>
                    <a:pt x="989" y="295"/>
                  </a:cubicBezTo>
                  <a:cubicBezTo>
                    <a:pt x="912" y="115"/>
                    <a:pt x="744" y="1"/>
                    <a:pt x="5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0" name="Google Shape;3040;p16"/>
            <p:cNvSpPr/>
            <p:nvPr/>
          </p:nvSpPr>
          <p:spPr>
            <a:xfrm>
              <a:off x="1500150" y="3636225"/>
              <a:ext cx="27775" cy="22825"/>
            </a:xfrm>
            <a:custGeom>
              <a:avLst/>
              <a:gdLst/>
              <a:ahLst/>
              <a:cxnLst/>
              <a:rect l="l" t="t" r="r" b="b"/>
              <a:pathLst>
                <a:path w="1111" h="913" extrusionOk="0">
                  <a:moveTo>
                    <a:pt x="558" y="0"/>
                  </a:moveTo>
                  <a:cubicBezTo>
                    <a:pt x="379" y="0"/>
                    <a:pt x="211" y="105"/>
                    <a:pt x="144" y="274"/>
                  </a:cubicBezTo>
                  <a:cubicBezTo>
                    <a:pt x="0" y="589"/>
                    <a:pt x="247" y="913"/>
                    <a:pt x="552" y="913"/>
                  </a:cubicBezTo>
                  <a:cubicBezTo>
                    <a:pt x="606" y="913"/>
                    <a:pt x="662" y="903"/>
                    <a:pt x="717" y="881"/>
                  </a:cubicBezTo>
                  <a:cubicBezTo>
                    <a:pt x="1099" y="735"/>
                    <a:pt x="1111" y="206"/>
                    <a:pt x="740" y="38"/>
                  </a:cubicBezTo>
                  <a:cubicBezTo>
                    <a:pt x="680" y="12"/>
                    <a:pt x="619" y="0"/>
                    <a:pt x="5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1" name="Google Shape;3041;p16"/>
            <p:cNvSpPr/>
            <p:nvPr/>
          </p:nvSpPr>
          <p:spPr>
            <a:xfrm>
              <a:off x="1498950" y="3750475"/>
              <a:ext cx="26675" cy="22550"/>
            </a:xfrm>
            <a:custGeom>
              <a:avLst/>
              <a:gdLst/>
              <a:ahLst/>
              <a:cxnLst/>
              <a:rect l="l" t="t" r="r" b="b"/>
              <a:pathLst>
                <a:path w="1067" h="902" extrusionOk="0">
                  <a:moveTo>
                    <a:pt x="514" y="0"/>
                  </a:moveTo>
                  <a:cubicBezTo>
                    <a:pt x="460" y="0"/>
                    <a:pt x="405" y="10"/>
                    <a:pt x="349" y="32"/>
                  </a:cubicBezTo>
                  <a:cubicBezTo>
                    <a:pt x="113" y="122"/>
                    <a:pt x="1" y="380"/>
                    <a:pt x="91" y="617"/>
                  </a:cubicBezTo>
                  <a:cubicBezTo>
                    <a:pt x="165" y="806"/>
                    <a:pt x="340" y="902"/>
                    <a:pt x="514" y="902"/>
                  </a:cubicBezTo>
                  <a:cubicBezTo>
                    <a:pt x="680" y="902"/>
                    <a:pt x="846" y="815"/>
                    <a:pt x="923" y="639"/>
                  </a:cubicBezTo>
                  <a:cubicBezTo>
                    <a:pt x="1066" y="324"/>
                    <a:pt x="819" y="0"/>
                    <a:pt x="5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2" name="Google Shape;3042;p16"/>
            <p:cNvSpPr/>
            <p:nvPr/>
          </p:nvSpPr>
          <p:spPr>
            <a:xfrm>
              <a:off x="1511875" y="3832675"/>
              <a:ext cx="8175" cy="7600"/>
            </a:xfrm>
            <a:custGeom>
              <a:avLst/>
              <a:gdLst/>
              <a:ahLst/>
              <a:cxnLst/>
              <a:rect l="l" t="t" r="r" b="b"/>
              <a:pathLst>
                <a:path w="327" h="304" extrusionOk="0">
                  <a:moveTo>
                    <a:pt x="175" y="1"/>
                  </a:moveTo>
                  <a:cubicBezTo>
                    <a:pt x="137" y="1"/>
                    <a:pt x="98" y="16"/>
                    <a:pt x="68" y="49"/>
                  </a:cubicBezTo>
                  <a:cubicBezTo>
                    <a:pt x="1" y="105"/>
                    <a:pt x="1" y="207"/>
                    <a:pt x="68" y="263"/>
                  </a:cubicBezTo>
                  <a:cubicBezTo>
                    <a:pt x="97" y="291"/>
                    <a:pt x="133" y="304"/>
                    <a:pt x="169" y="304"/>
                  </a:cubicBezTo>
                  <a:cubicBezTo>
                    <a:pt x="248" y="304"/>
                    <a:pt x="327" y="243"/>
                    <a:pt x="327" y="150"/>
                  </a:cubicBezTo>
                  <a:cubicBezTo>
                    <a:pt x="327" y="60"/>
                    <a:pt x="252" y="1"/>
                    <a:pt x="1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3" name="Google Shape;3043;p16"/>
            <p:cNvSpPr/>
            <p:nvPr/>
          </p:nvSpPr>
          <p:spPr>
            <a:xfrm>
              <a:off x="1643425" y="3890000"/>
              <a:ext cx="9025" cy="7725"/>
            </a:xfrm>
            <a:custGeom>
              <a:avLst/>
              <a:gdLst/>
              <a:ahLst/>
              <a:cxnLst/>
              <a:rect l="l" t="t" r="r" b="b"/>
              <a:pathLst>
                <a:path w="361" h="309" extrusionOk="0">
                  <a:moveTo>
                    <a:pt x="152" y="1"/>
                  </a:moveTo>
                  <a:cubicBezTo>
                    <a:pt x="75" y="1"/>
                    <a:pt x="0" y="61"/>
                    <a:pt x="0" y="151"/>
                  </a:cubicBezTo>
                  <a:cubicBezTo>
                    <a:pt x="0" y="230"/>
                    <a:pt x="68" y="297"/>
                    <a:pt x="147" y="308"/>
                  </a:cubicBezTo>
                  <a:cubicBezTo>
                    <a:pt x="281" y="308"/>
                    <a:pt x="360" y="140"/>
                    <a:pt x="259" y="50"/>
                  </a:cubicBezTo>
                  <a:cubicBezTo>
                    <a:pt x="229" y="16"/>
                    <a:pt x="190" y="1"/>
                    <a:pt x="15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4" name="Google Shape;3044;p16"/>
            <p:cNvSpPr/>
            <p:nvPr/>
          </p:nvSpPr>
          <p:spPr>
            <a:xfrm>
              <a:off x="1775525" y="3838100"/>
              <a:ext cx="10150" cy="7550"/>
            </a:xfrm>
            <a:custGeom>
              <a:avLst/>
              <a:gdLst/>
              <a:ahLst/>
              <a:cxnLst/>
              <a:rect l="l" t="t" r="r" b="b"/>
              <a:pathLst>
                <a:path w="406" h="302" extrusionOk="0">
                  <a:moveTo>
                    <a:pt x="203" y="1"/>
                  </a:moveTo>
                  <a:cubicBezTo>
                    <a:pt x="68" y="1"/>
                    <a:pt x="0" y="158"/>
                    <a:pt x="102" y="259"/>
                  </a:cubicBezTo>
                  <a:cubicBezTo>
                    <a:pt x="130" y="288"/>
                    <a:pt x="169" y="302"/>
                    <a:pt x="208" y="302"/>
                  </a:cubicBezTo>
                  <a:cubicBezTo>
                    <a:pt x="248" y="302"/>
                    <a:pt x="287" y="288"/>
                    <a:pt x="315" y="259"/>
                  </a:cubicBezTo>
                  <a:cubicBezTo>
                    <a:pt x="405" y="158"/>
                    <a:pt x="338" y="1"/>
                    <a:pt x="20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5" name="Google Shape;3045;p16"/>
            <p:cNvSpPr/>
            <p:nvPr/>
          </p:nvSpPr>
          <p:spPr>
            <a:xfrm>
              <a:off x="1833150" y="3707525"/>
              <a:ext cx="9000" cy="7525"/>
            </a:xfrm>
            <a:custGeom>
              <a:avLst/>
              <a:gdLst/>
              <a:ahLst/>
              <a:cxnLst/>
              <a:rect l="l" t="t" r="r" b="b"/>
              <a:pathLst>
                <a:path w="360" h="301" extrusionOk="0">
                  <a:moveTo>
                    <a:pt x="207" y="0"/>
                  </a:moveTo>
                  <a:cubicBezTo>
                    <a:pt x="170" y="0"/>
                    <a:pt x="133" y="13"/>
                    <a:pt x="101" y="41"/>
                  </a:cubicBezTo>
                  <a:cubicBezTo>
                    <a:pt x="0" y="131"/>
                    <a:pt x="68" y="300"/>
                    <a:pt x="202" y="300"/>
                  </a:cubicBezTo>
                  <a:cubicBezTo>
                    <a:pt x="208" y="301"/>
                    <a:pt x="214" y="301"/>
                    <a:pt x="220" y="301"/>
                  </a:cubicBezTo>
                  <a:cubicBezTo>
                    <a:pt x="291" y="301"/>
                    <a:pt x="349" y="237"/>
                    <a:pt x="360" y="154"/>
                  </a:cubicBezTo>
                  <a:cubicBezTo>
                    <a:pt x="360" y="61"/>
                    <a:pt x="286" y="0"/>
                    <a:pt x="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6" name="Google Shape;3046;p16"/>
            <p:cNvSpPr/>
            <p:nvPr/>
          </p:nvSpPr>
          <p:spPr>
            <a:xfrm>
              <a:off x="1782275" y="3574675"/>
              <a:ext cx="7875" cy="7775"/>
            </a:xfrm>
            <a:custGeom>
              <a:avLst/>
              <a:gdLst/>
              <a:ahLst/>
              <a:cxnLst/>
              <a:rect l="l" t="t" r="r" b="b"/>
              <a:pathLst>
                <a:path w="315" h="311" extrusionOk="0">
                  <a:moveTo>
                    <a:pt x="153" y="0"/>
                  </a:moveTo>
                  <a:cubicBezTo>
                    <a:pt x="76" y="0"/>
                    <a:pt x="0" y="63"/>
                    <a:pt x="0" y="161"/>
                  </a:cubicBezTo>
                  <a:cubicBezTo>
                    <a:pt x="0" y="251"/>
                    <a:pt x="75" y="311"/>
                    <a:pt x="152" y="311"/>
                  </a:cubicBezTo>
                  <a:cubicBezTo>
                    <a:pt x="190" y="311"/>
                    <a:pt x="229" y="296"/>
                    <a:pt x="259" y="262"/>
                  </a:cubicBezTo>
                  <a:cubicBezTo>
                    <a:pt x="315" y="206"/>
                    <a:pt x="315" y="105"/>
                    <a:pt x="259" y="49"/>
                  </a:cubicBezTo>
                  <a:cubicBezTo>
                    <a:pt x="229"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7" name="Google Shape;3047;p16"/>
            <p:cNvSpPr/>
            <p:nvPr/>
          </p:nvSpPr>
          <p:spPr>
            <a:xfrm>
              <a:off x="1651000" y="3517700"/>
              <a:ext cx="7900" cy="7325"/>
            </a:xfrm>
            <a:custGeom>
              <a:avLst/>
              <a:gdLst/>
              <a:ahLst/>
              <a:cxnLst/>
              <a:rect l="l" t="t" r="r" b="b"/>
              <a:pathLst>
                <a:path w="316" h="293" extrusionOk="0">
                  <a:moveTo>
                    <a:pt x="160" y="0"/>
                  </a:moveTo>
                  <a:cubicBezTo>
                    <a:pt x="88" y="0"/>
                    <a:pt x="18" y="45"/>
                    <a:pt x="12" y="135"/>
                  </a:cubicBezTo>
                  <a:cubicBezTo>
                    <a:pt x="1" y="225"/>
                    <a:pt x="68" y="293"/>
                    <a:pt x="158" y="293"/>
                  </a:cubicBezTo>
                  <a:cubicBezTo>
                    <a:pt x="237" y="293"/>
                    <a:pt x="304" y="225"/>
                    <a:pt x="316" y="147"/>
                  </a:cubicBezTo>
                  <a:lnTo>
                    <a:pt x="316" y="135"/>
                  </a:lnTo>
                  <a:cubicBezTo>
                    <a:pt x="304" y="45"/>
                    <a:pt x="231" y="0"/>
                    <a:pt x="16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8" name="Google Shape;3048;p16"/>
            <p:cNvSpPr/>
            <p:nvPr/>
          </p:nvSpPr>
          <p:spPr>
            <a:xfrm>
              <a:off x="1517775" y="3569325"/>
              <a:ext cx="7900" cy="7600"/>
            </a:xfrm>
            <a:custGeom>
              <a:avLst/>
              <a:gdLst/>
              <a:ahLst/>
              <a:cxnLst/>
              <a:rect l="l" t="t" r="r" b="b"/>
              <a:pathLst>
                <a:path w="316" h="304" extrusionOk="0">
                  <a:moveTo>
                    <a:pt x="153" y="0"/>
                  </a:moveTo>
                  <a:cubicBezTo>
                    <a:pt x="76" y="0"/>
                    <a:pt x="1" y="60"/>
                    <a:pt x="1" y="150"/>
                  </a:cubicBezTo>
                  <a:cubicBezTo>
                    <a:pt x="1" y="243"/>
                    <a:pt x="80" y="304"/>
                    <a:pt x="159" y="304"/>
                  </a:cubicBezTo>
                  <a:cubicBezTo>
                    <a:pt x="195" y="304"/>
                    <a:pt x="231" y="291"/>
                    <a:pt x="260" y="263"/>
                  </a:cubicBezTo>
                  <a:cubicBezTo>
                    <a:pt x="316" y="206"/>
                    <a:pt x="316" y="105"/>
                    <a:pt x="260" y="49"/>
                  </a:cubicBezTo>
                  <a:cubicBezTo>
                    <a:pt x="230" y="15"/>
                    <a:pt x="191" y="0"/>
                    <a:pt x="1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49" name="Google Shape;3049;p16"/>
            <p:cNvSpPr/>
            <p:nvPr/>
          </p:nvSpPr>
          <p:spPr>
            <a:xfrm>
              <a:off x="1460250" y="3699825"/>
              <a:ext cx="8950" cy="7800"/>
            </a:xfrm>
            <a:custGeom>
              <a:avLst/>
              <a:gdLst/>
              <a:ahLst/>
              <a:cxnLst/>
              <a:rect l="l" t="t" r="r" b="b"/>
              <a:pathLst>
                <a:path w="358" h="312" extrusionOk="0">
                  <a:moveTo>
                    <a:pt x="166" y="1"/>
                  </a:moveTo>
                  <a:cubicBezTo>
                    <a:pt x="76" y="1"/>
                    <a:pt x="9" y="68"/>
                    <a:pt x="9" y="158"/>
                  </a:cubicBezTo>
                  <a:cubicBezTo>
                    <a:pt x="1" y="251"/>
                    <a:pt x="78" y="311"/>
                    <a:pt x="156" y="311"/>
                  </a:cubicBezTo>
                  <a:cubicBezTo>
                    <a:pt x="192" y="311"/>
                    <a:pt x="228" y="299"/>
                    <a:pt x="256" y="270"/>
                  </a:cubicBezTo>
                  <a:cubicBezTo>
                    <a:pt x="357" y="169"/>
                    <a:pt x="301" y="12"/>
                    <a:pt x="16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0" name="Google Shape;3050;p16"/>
            <p:cNvSpPr/>
            <p:nvPr/>
          </p:nvSpPr>
          <p:spPr>
            <a:xfrm>
              <a:off x="1551675" y="3904675"/>
              <a:ext cx="18425" cy="15250"/>
            </a:xfrm>
            <a:custGeom>
              <a:avLst/>
              <a:gdLst/>
              <a:ahLst/>
              <a:cxnLst/>
              <a:rect l="l" t="t" r="r" b="b"/>
              <a:pathLst>
                <a:path w="737" h="610" extrusionOk="0">
                  <a:moveTo>
                    <a:pt x="381" y="0"/>
                  </a:moveTo>
                  <a:cubicBezTo>
                    <a:pt x="261" y="0"/>
                    <a:pt x="146" y="72"/>
                    <a:pt x="95" y="182"/>
                  </a:cubicBezTo>
                  <a:cubicBezTo>
                    <a:pt x="0" y="392"/>
                    <a:pt x="163" y="609"/>
                    <a:pt x="366" y="609"/>
                  </a:cubicBezTo>
                  <a:cubicBezTo>
                    <a:pt x="402" y="609"/>
                    <a:pt x="440" y="602"/>
                    <a:pt x="478" y="587"/>
                  </a:cubicBezTo>
                  <a:cubicBezTo>
                    <a:pt x="736" y="486"/>
                    <a:pt x="736" y="137"/>
                    <a:pt x="500" y="25"/>
                  </a:cubicBezTo>
                  <a:cubicBezTo>
                    <a:pt x="461" y="8"/>
                    <a:pt x="421" y="0"/>
                    <a:pt x="38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1" name="Google Shape;3051;p16"/>
            <p:cNvSpPr/>
            <p:nvPr/>
          </p:nvSpPr>
          <p:spPr>
            <a:xfrm>
              <a:off x="1723650" y="3908075"/>
              <a:ext cx="18450" cy="15400"/>
            </a:xfrm>
            <a:custGeom>
              <a:avLst/>
              <a:gdLst/>
              <a:ahLst/>
              <a:cxnLst/>
              <a:rect l="l" t="t" r="r" b="b"/>
              <a:pathLst>
                <a:path w="738" h="616" extrusionOk="0">
                  <a:moveTo>
                    <a:pt x="374" y="0"/>
                  </a:moveTo>
                  <a:cubicBezTo>
                    <a:pt x="170" y="0"/>
                    <a:pt x="0" y="209"/>
                    <a:pt x="85" y="417"/>
                  </a:cubicBezTo>
                  <a:cubicBezTo>
                    <a:pt x="129" y="540"/>
                    <a:pt x="249" y="615"/>
                    <a:pt x="374" y="615"/>
                  </a:cubicBezTo>
                  <a:cubicBezTo>
                    <a:pt x="409" y="615"/>
                    <a:pt x="445" y="609"/>
                    <a:pt x="479" y="597"/>
                  </a:cubicBezTo>
                  <a:cubicBezTo>
                    <a:pt x="726" y="496"/>
                    <a:pt x="737" y="136"/>
                    <a:pt x="490" y="24"/>
                  </a:cubicBezTo>
                  <a:cubicBezTo>
                    <a:pt x="451" y="8"/>
                    <a:pt x="412" y="0"/>
                    <a:pt x="37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2" name="Google Shape;3052;p16"/>
            <p:cNvSpPr/>
            <p:nvPr/>
          </p:nvSpPr>
          <p:spPr>
            <a:xfrm>
              <a:off x="1847475" y="3789775"/>
              <a:ext cx="18700" cy="15275"/>
            </a:xfrm>
            <a:custGeom>
              <a:avLst/>
              <a:gdLst/>
              <a:ahLst/>
              <a:cxnLst/>
              <a:rect l="l" t="t" r="r" b="b"/>
              <a:pathLst>
                <a:path w="748" h="611" extrusionOk="0">
                  <a:moveTo>
                    <a:pt x="375" y="0"/>
                  </a:moveTo>
                  <a:cubicBezTo>
                    <a:pt x="338" y="0"/>
                    <a:pt x="298" y="7"/>
                    <a:pt x="259" y="23"/>
                  </a:cubicBezTo>
                  <a:cubicBezTo>
                    <a:pt x="12" y="124"/>
                    <a:pt x="0" y="472"/>
                    <a:pt x="248" y="585"/>
                  </a:cubicBezTo>
                  <a:cubicBezTo>
                    <a:pt x="289" y="602"/>
                    <a:pt x="332" y="611"/>
                    <a:pt x="373" y="611"/>
                  </a:cubicBezTo>
                  <a:cubicBezTo>
                    <a:pt x="492" y="611"/>
                    <a:pt x="603" y="544"/>
                    <a:pt x="652" y="427"/>
                  </a:cubicBezTo>
                  <a:cubicBezTo>
                    <a:pt x="748" y="218"/>
                    <a:pt x="585" y="0"/>
                    <a:pt x="3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3" name="Google Shape;3053;p16"/>
            <p:cNvSpPr/>
            <p:nvPr/>
          </p:nvSpPr>
          <p:spPr>
            <a:xfrm>
              <a:off x="1851225" y="3618600"/>
              <a:ext cx="17625" cy="15200"/>
            </a:xfrm>
            <a:custGeom>
              <a:avLst/>
              <a:gdLst/>
              <a:ahLst/>
              <a:cxnLst/>
              <a:rect l="l" t="t" r="r" b="b"/>
              <a:pathLst>
                <a:path w="705" h="608" extrusionOk="0">
                  <a:moveTo>
                    <a:pt x="364" y="0"/>
                  </a:moveTo>
                  <a:cubicBezTo>
                    <a:pt x="253" y="0"/>
                    <a:pt x="141" y="60"/>
                    <a:pt x="87" y="180"/>
                  </a:cubicBezTo>
                  <a:cubicBezTo>
                    <a:pt x="1" y="390"/>
                    <a:pt x="157" y="608"/>
                    <a:pt x="364" y="608"/>
                  </a:cubicBezTo>
                  <a:cubicBezTo>
                    <a:pt x="402" y="608"/>
                    <a:pt x="441" y="601"/>
                    <a:pt x="480" y="585"/>
                  </a:cubicBezTo>
                  <a:cubicBezTo>
                    <a:pt x="626" y="529"/>
                    <a:pt x="705" y="349"/>
                    <a:pt x="649" y="192"/>
                  </a:cubicBezTo>
                  <a:cubicBezTo>
                    <a:pt x="597" y="65"/>
                    <a:pt x="480" y="0"/>
                    <a:pt x="3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4" name="Google Shape;3054;p16"/>
            <p:cNvSpPr/>
            <p:nvPr/>
          </p:nvSpPr>
          <p:spPr>
            <a:xfrm>
              <a:off x="1732100" y="3495075"/>
              <a:ext cx="17875" cy="15350"/>
            </a:xfrm>
            <a:custGeom>
              <a:avLst/>
              <a:gdLst/>
              <a:ahLst/>
              <a:cxnLst/>
              <a:rect l="l" t="t" r="r" b="b"/>
              <a:pathLst>
                <a:path w="715" h="614" extrusionOk="0">
                  <a:moveTo>
                    <a:pt x="364" y="1"/>
                  </a:moveTo>
                  <a:cubicBezTo>
                    <a:pt x="164" y="1"/>
                    <a:pt x="1" y="208"/>
                    <a:pt x="85" y="422"/>
                  </a:cubicBezTo>
                  <a:cubicBezTo>
                    <a:pt x="136" y="549"/>
                    <a:pt x="253" y="613"/>
                    <a:pt x="369" y="613"/>
                  </a:cubicBezTo>
                  <a:cubicBezTo>
                    <a:pt x="481" y="613"/>
                    <a:pt x="592" y="554"/>
                    <a:pt x="647" y="433"/>
                  </a:cubicBezTo>
                  <a:cubicBezTo>
                    <a:pt x="714" y="276"/>
                    <a:pt x="647" y="96"/>
                    <a:pt x="489" y="29"/>
                  </a:cubicBezTo>
                  <a:cubicBezTo>
                    <a:pt x="447" y="9"/>
                    <a:pt x="405" y="1"/>
                    <a:pt x="3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5" name="Google Shape;3055;p16"/>
            <p:cNvSpPr/>
            <p:nvPr/>
          </p:nvSpPr>
          <p:spPr>
            <a:xfrm>
              <a:off x="1560500" y="3491675"/>
              <a:ext cx="18200" cy="15225"/>
            </a:xfrm>
            <a:custGeom>
              <a:avLst/>
              <a:gdLst/>
              <a:ahLst/>
              <a:cxnLst/>
              <a:rect l="l" t="t" r="r" b="b"/>
              <a:pathLst>
                <a:path w="728" h="609" extrusionOk="0">
                  <a:moveTo>
                    <a:pt x="358" y="0"/>
                  </a:moveTo>
                  <a:cubicBezTo>
                    <a:pt x="325" y="0"/>
                    <a:pt x="291" y="6"/>
                    <a:pt x="259" y="18"/>
                  </a:cubicBezTo>
                  <a:cubicBezTo>
                    <a:pt x="1" y="120"/>
                    <a:pt x="1" y="479"/>
                    <a:pt x="248" y="581"/>
                  </a:cubicBezTo>
                  <a:cubicBezTo>
                    <a:pt x="290" y="600"/>
                    <a:pt x="333" y="608"/>
                    <a:pt x="373" y="608"/>
                  </a:cubicBezTo>
                  <a:cubicBezTo>
                    <a:pt x="570" y="608"/>
                    <a:pt x="727" y="403"/>
                    <a:pt x="653" y="198"/>
                  </a:cubicBezTo>
                  <a:cubicBezTo>
                    <a:pt x="600" y="75"/>
                    <a:pt x="479" y="0"/>
                    <a:pt x="3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6" name="Google Shape;3056;p16"/>
            <p:cNvSpPr/>
            <p:nvPr/>
          </p:nvSpPr>
          <p:spPr>
            <a:xfrm>
              <a:off x="1436150" y="3610075"/>
              <a:ext cx="18700" cy="15300"/>
            </a:xfrm>
            <a:custGeom>
              <a:avLst/>
              <a:gdLst/>
              <a:ahLst/>
              <a:cxnLst/>
              <a:rect l="l" t="t" r="r" b="b"/>
              <a:pathLst>
                <a:path w="748" h="612" extrusionOk="0">
                  <a:moveTo>
                    <a:pt x="375" y="1"/>
                  </a:moveTo>
                  <a:cubicBezTo>
                    <a:pt x="257" y="1"/>
                    <a:pt x="145" y="68"/>
                    <a:pt x="96" y="184"/>
                  </a:cubicBezTo>
                  <a:cubicBezTo>
                    <a:pt x="0" y="394"/>
                    <a:pt x="163" y="611"/>
                    <a:pt x="373" y="611"/>
                  </a:cubicBezTo>
                  <a:cubicBezTo>
                    <a:pt x="410" y="611"/>
                    <a:pt x="450" y="604"/>
                    <a:pt x="489" y="589"/>
                  </a:cubicBezTo>
                  <a:cubicBezTo>
                    <a:pt x="736" y="488"/>
                    <a:pt x="748" y="139"/>
                    <a:pt x="500" y="27"/>
                  </a:cubicBezTo>
                  <a:cubicBezTo>
                    <a:pt x="459" y="9"/>
                    <a:pt x="417" y="1"/>
                    <a:pt x="37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7" name="Google Shape;3057;p16"/>
            <p:cNvSpPr/>
            <p:nvPr/>
          </p:nvSpPr>
          <p:spPr>
            <a:xfrm>
              <a:off x="1430450" y="3781300"/>
              <a:ext cx="20200" cy="15425"/>
            </a:xfrm>
            <a:custGeom>
              <a:avLst/>
              <a:gdLst/>
              <a:ahLst/>
              <a:cxnLst/>
              <a:rect l="l" t="t" r="r" b="b"/>
              <a:pathLst>
                <a:path w="808" h="617" extrusionOk="0">
                  <a:moveTo>
                    <a:pt x="463" y="0"/>
                  </a:moveTo>
                  <a:cubicBezTo>
                    <a:pt x="424" y="0"/>
                    <a:pt x="385" y="8"/>
                    <a:pt x="346" y="24"/>
                  </a:cubicBezTo>
                  <a:cubicBezTo>
                    <a:pt x="1" y="143"/>
                    <a:pt x="140" y="616"/>
                    <a:pt x="438" y="616"/>
                  </a:cubicBezTo>
                  <a:cubicBezTo>
                    <a:pt x="480" y="616"/>
                    <a:pt x="524" y="607"/>
                    <a:pt x="571" y="587"/>
                  </a:cubicBezTo>
                  <a:cubicBezTo>
                    <a:pt x="728" y="530"/>
                    <a:pt x="807" y="350"/>
                    <a:pt x="740" y="193"/>
                  </a:cubicBezTo>
                  <a:cubicBezTo>
                    <a:pt x="697" y="74"/>
                    <a:pt x="584" y="0"/>
                    <a:pt x="46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8" name="Google Shape;3058;p16"/>
            <p:cNvSpPr/>
            <p:nvPr/>
          </p:nvSpPr>
          <p:spPr>
            <a:xfrm>
              <a:off x="1457925" y="3884300"/>
              <a:ext cx="8175" cy="7600"/>
            </a:xfrm>
            <a:custGeom>
              <a:avLst/>
              <a:gdLst/>
              <a:ahLst/>
              <a:cxnLst/>
              <a:rect l="l" t="t" r="r" b="b"/>
              <a:pathLst>
                <a:path w="327" h="304" extrusionOk="0">
                  <a:moveTo>
                    <a:pt x="168" y="1"/>
                  </a:moveTo>
                  <a:cubicBezTo>
                    <a:pt x="132" y="1"/>
                    <a:pt x="96" y="13"/>
                    <a:pt x="68" y="42"/>
                  </a:cubicBezTo>
                  <a:cubicBezTo>
                    <a:pt x="0" y="109"/>
                    <a:pt x="0" y="199"/>
                    <a:pt x="68" y="255"/>
                  </a:cubicBezTo>
                  <a:cubicBezTo>
                    <a:pt x="98" y="289"/>
                    <a:pt x="137" y="304"/>
                    <a:pt x="175" y="304"/>
                  </a:cubicBezTo>
                  <a:cubicBezTo>
                    <a:pt x="251" y="304"/>
                    <a:pt x="326" y="244"/>
                    <a:pt x="326" y="154"/>
                  </a:cubicBezTo>
                  <a:cubicBezTo>
                    <a:pt x="326" y="61"/>
                    <a:pt x="247" y="1"/>
                    <a:pt x="1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9" name="Google Shape;3059;p16"/>
            <p:cNvSpPr/>
            <p:nvPr/>
          </p:nvSpPr>
          <p:spPr>
            <a:xfrm>
              <a:off x="1642025" y="3964500"/>
              <a:ext cx="8725" cy="7700"/>
            </a:xfrm>
            <a:custGeom>
              <a:avLst/>
              <a:gdLst/>
              <a:ahLst/>
              <a:cxnLst/>
              <a:rect l="l" t="t" r="r" b="b"/>
              <a:pathLst>
                <a:path w="349" h="308" extrusionOk="0">
                  <a:moveTo>
                    <a:pt x="152" y="0"/>
                  </a:moveTo>
                  <a:cubicBezTo>
                    <a:pt x="75" y="0"/>
                    <a:pt x="0" y="60"/>
                    <a:pt x="0" y="150"/>
                  </a:cubicBezTo>
                  <a:cubicBezTo>
                    <a:pt x="0" y="240"/>
                    <a:pt x="68" y="308"/>
                    <a:pt x="146" y="308"/>
                  </a:cubicBezTo>
                  <a:cubicBezTo>
                    <a:pt x="281" y="308"/>
                    <a:pt x="349" y="150"/>
                    <a:pt x="259" y="49"/>
                  </a:cubicBezTo>
                  <a:cubicBezTo>
                    <a:pt x="229" y="15"/>
                    <a:pt x="190" y="0"/>
                    <a:pt x="1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0" name="Google Shape;3060;p16"/>
            <p:cNvSpPr/>
            <p:nvPr/>
          </p:nvSpPr>
          <p:spPr>
            <a:xfrm>
              <a:off x="1828350" y="3891850"/>
              <a:ext cx="8475" cy="7700"/>
            </a:xfrm>
            <a:custGeom>
              <a:avLst/>
              <a:gdLst/>
              <a:ahLst/>
              <a:cxnLst/>
              <a:rect l="l" t="t" r="r" b="b"/>
              <a:pathLst>
                <a:path w="339" h="308" extrusionOk="0">
                  <a:moveTo>
                    <a:pt x="164" y="1"/>
                  </a:moveTo>
                  <a:cubicBezTo>
                    <a:pt x="125" y="1"/>
                    <a:pt x="85" y="15"/>
                    <a:pt x="57" y="43"/>
                  </a:cubicBezTo>
                  <a:cubicBezTo>
                    <a:pt x="1" y="99"/>
                    <a:pt x="1" y="201"/>
                    <a:pt x="57" y="257"/>
                  </a:cubicBezTo>
                  <a:cubicBezTo>
                    <a:pt x="85" y="290"/>
                    <a:pt x="125" y="307"/>
                    <a:pt x="164" y="307"/>
                  </a:cubicBezTo>
                  <a:cubicBezTo>
                    <a:pt x="203" y="307"/>
                    <a:pt x="243" y="290"/>
                    <a:pt x="271" y="257"/>
                  </a:cubicBezTo>
                  <a:cubicBezTo>
                    <a:pt x="338" y="201"/>
                    <a:pt x="338" y="99"/>
                    <a:pt x="271" y="43"/>
                  </a:cubicBezTo>
                  <a:cubicBezTo>
                    <a:pt x="243" y="15"/>
                    <a:pt x="203" y="1"/>
                    <a:pt x="1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1" name="Google Shape;3061;p16"/>
            <p:cNvSpPr/>
            <p:nvPr/>
          </p:nvSpPr>
          <p:spPr>
            <a:xfrm>
              <a:off x="1835200" y="3523425"/>
              <a:ext cx="9200" cy="7375"/>
            </a:xfrm>
            <a:custGeom>
              <a:avLst/>
              <a:gdLst/>
              <a:ahLst/>
              <a:cxnLst/>
              <a:rect l="l" t="t" r="r" b="b"/>
              <a:pathLst>
                <a:path w="368" h="295" extrusionOk="0">
                  <a:moveTo>
                    <a:pt x="206" y="0"/>
                  </a:moveTo>
                  <a:cubicBezTo>
                    <a:pt x="93" y="0"/>
                    <a:pt x="1" y="132"/>
                    <a:pt x="87" y="244"/>
                  </a:cubicBezTo>
                  <a:cubicBezTo>
                    <a:pt x="115" y="277"/>
                    <a:pt x="154" y="294"/>
                    <a:pt x="193" y="294"/>
                  </a:cubicBezTo>
                  <a:cubicBezTo>
                    <a:pt x="233" y="294"/>
                    <a:pt x="272" y="277"/>
                    <a:pt x="300" y="244"/>
                  </a:cubicBezTo>
                  <a:cubicBezTo>
                    <a:pt x="357" y="187"/>
                    <a:pt x="368" y="98"/>
                    <a:pt x="312" y="41"/>
                  </a:cubicBezTo>
                  <a:cubicBezTo>
                    <a:pt x="277" y="12"/>
                    <a:pt x="241" y="0"/>
                    <a:pt x="2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2" name="Google Shape;3062;p16"/>
            <p:cNvSpPr/>
            <p:nvPr/>
          </p:nvSpPr>
          <p:spPr>
            <a:xfrm>
              <a:off x="1651300" y="3442950"/>
              <a:ext cx="9000" cy="7700"/>
            </a:xfrm>
            <a:custGeom>
              <a:avLst/>
              <a:gdLst/>
              <a:ahLst/>
              <a:cxnLst/>
              <a:rect l="l" t="t" r="r" b="b"/>
              <a:pathLst>
                <a:path w="360" h="308" extrusionOk="0">
                  <a:moveTo>
                    <a:pt x="214" y="0"/>
                  </a:moveTo>
                  <a:cubicBezTo>
                    <a:pt x="79" y="0"/>
                    <a:pt x="0" y="157"/>
                    <a:pt x="101" y="259"/>
                  </a:cubicBezTo>
                  <a:cubicBezTo>
                    <a:pt x="131" y="292"/>
                    <a:pt x="170" y="307"/>
                    <a:pt x="208" y="307"/>
                  </a:cubicBezTo>
                  <a:cubicBezTo>
                    <a:pt x="285" y="307"/>
                    <a:pt x="360" y="247"/>
                    <a:pt x="360" y="157"/>
                  </a:cubicBezTo>
                  <a:cubicBezTo>
                    <a:pt x="360" y="67"/>
                    <a:pt x="292" y="0"/>
                    <a:pt x="2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3" name="Google Shape;3063;p16"/>
            <p:cNvSpPr/>
            <p:nvPr/>
          </p:nvSpPr>
          <p:spPr>
            <a:xfrm>
              <a:off x="1464675" y="3515525"/>
              <a:ext cx="10125" cy="7550"/>
            </a:xfrm>
            <a:custGeom>
              <a:avLst/>
              <a:gdLst/>
              <a:ahLst/>
              <a:cxnLst/>
              <a:rect l="l" t="t" r="r" b="b"/>
              <a:pathLst>
                <a:path w="405" h="302" extrusionOk="0">
                  <a:moveTo>
                    <a:pt x="204" y="0"/>
                  </a:moveTo>
                  <a:cubicBezTo>
                    <a:pt x="166" y="0"/>
                    <a:pt x="129" y="14"/>
                    <a:pt x="101" y="43"/>
                  </a:cubicBezTo>
                  <a:cubicBezTo>
                    <a:pt x="0" y="144"/>
                    <a:pt x="68" y="301"/>
                    <a:pt x="203" y="301"/>
                  </a:cubicBezTo>
                  <a:cubicBezTo>
                    <a:pt x="337" y="301"/>
                    <a:pt x="405" y="144"/>
                    <a:pt x="315" y="43"/>
                  </a:cubicBezTo>
                  <a:cubicBezTo>
                    <a:pt x="281" y="14"/>
                    <a:pt x="242" y="0"/>
                    <a:pt x="20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64" name="Google Shape;3064;p16"/>
            <p:cNvSpPr/>
            <p:nvPr/>
          </p:nvSpPr>
          <p:spPr>
            <a:xfrm>
              <a:off x="1385400" y="3698425"/>
              <a:ext cx="8750" cy="7500"/>
            </a:xfrm>
            <a:custGeom>
              <a:avLst/>
              <a:gdLst/>
              <a:ahLst/>
              <a:cxnLst/>
              <a:rect l="l" t="t" r="r" b="b"/>
              <a:pathLst>
                <a:path w="350" h="300" extrusionOk="0">
                  <a:moveTo>
                    <a:pt x="158" y="0"/>
                  </a:moveTo>
                  <a:cubicBezTo>
                    <a:pt x="68" y="0"/>
                    <a:pt x="1" y="68"/>
                    <a:pt x="1" y="147"/>
                  </a:cubicBezTo>
                  <a:cubicBezTo>
                    <a:pt x="1" y="239"/>
                    <a:pt x="75" y="300"/>
                    <a:pt x="154" y="300"/>
                  </a:cubicBezTo>
                  <a:cubicBezTo>
                    <a:pt x="190" y="300"/>
                    <a:pt x="228" y="287"/>
                    <a:pt x="259" y="259"/>
                  </a:cubicBezTo>
                  <a:cubicBezTo>
                    <a:pt x="349" y="169"/>
                    <a:pt x="293" y="0"/>
                    <a:pt x="15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3065" name="Google Shape;3065;p16"/>
          <p:cNvSpPr/>
          <p:nvPr/>
        </p:nvSpPr>
        <p:spPr>
          <a:xfrm>
            <a:off x="0" y="1685925"/>
            <a:ext cx="9144000" cy="3457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CUSTOM_1">
    <p:bg>
      <p:bgPr>
        <a:blipFill>
          <a:blip r:embed="rId2">
            <a:alphaModFix/>
          </a:blip>
          <a:stretch>
            <a:fillRect/>
          </a:stretch>
        </a:blipFill>
        <a:effectLst/>
      </p:bgPr>
    </p:bg>
    <p:spTree>
      <p:nvGrpSpPr>
        <p:cNvPr id="1" name="Shape 5400"/>
        <p:cNvGrpSpPr/>
        <p:nvPr/>
      </p:nvGrpSpPr>
      <p:grpSpPr>
        <a:xfrm>
          <a:off x="0" y="0"/>
          <a:ext cx="0" cy="0"/>
          <a:chOff x="0" y="0"/>
          <a:chExt cx="0" cy="0"/>
        </a:xfrm>
      </p:grpSpPr>
      <p:sp>
        <p:nvSpPr>
          <p:cNvPr id="5401" name="Google Shape;5401;p24"/>
          <p:cNvSpPr/>
          <p:nvPr/>
        </p:nvSpPr>
        <p:spPr>
          <a:xfrm>
            <a:off x="393300" y="346525"/>
            <a:ext cx="8357400" cy="442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2">
  <p:cSld name="CUSTOM_1_1">
    <p:spTree>
      <p:nvGrpSpPr>
        <p:cNvPr id="1" name="Shape 5402"/>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40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1pPr>
            <a:lvl2pPr lvl="1">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2pPr>
            <a:lvl3pPr lvl="2">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3pPr>
            <a:lvl4pPr lvl="3">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4pPr>
            <a:lvl5pPr lvl="4">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5pPr>
            <a:lvl6pPr lvl="5">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6pPr>
            <a:lvl7pPr lvl="6">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7pPr>
            <a:lvl8pPr lvl="7">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8pPr>
            <a:lvl9pPr lvl="8">
              <a:spcBef>
                <a:spcPts val="0"/>
              </a:spcBef>
              <a:spcAft>
                <a:spcPts val="0"/>
              </a:spcAft>
              <a:buClr>
                <a:schemeClr val="dk1"/>
              </a:buClr>
              <a:buSzPts val="2800"/>
              <a:buFont typeface="Big Shoulders Display"/>
              <a:buNone/>
              <a:defRPr sz="2800" b="1">
                <a:solidFill>
                  <a:schemeClr val="dk1"/>
                </a:solidFill>
                <a:latin typeface="Big Shoulders Display"/>
                <a:ea typeface="Big Shoulders Display"/>
                <a:cs typeface="Big Shoulders Display"/>
                <a:sym typeface="Big Shoulders Displ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DM Sans"/>
              <a:buChar char="●"/>
              <a:defRPr sz="1800">
                <a:solidFill>
                  <a:schemeClr val="dk1"/>
                </a:solidFill>
                <a:latin typeface="DM Sans"/>
                <a:ea typeface="DM Sans"/>
                <a:cs typeface="DM Sans"/>
                <a:sym typeface="DM Sans"/>
              </a:defRPr>
            </a:lvl1pPr>
            <a:lvl2pPr marL="914400" lvl="1"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2pPr>
            <a:lvl3pPr marL="1371600" lvl="2"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3pPr>
            <a:lvl4pPr marL="1828800" lvl="3"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4pPr>
            <a:lvl5pPr marL="2286000" lvl="4"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5pPr>
            <a:lvl6pPr marL="2743200" lvl="5"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6pPr>
            <a:lvl7pPr marL="3200400" lvl="6"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7pPr>
            <a:lvl8pPr marL="3657600" lvl="7" indent="-317500">
              <a:lnSpc>
                <a:spcPct val="115000"/>
              </a:lnSpc>
              <a:spcBef>
                <a:spcPts val="1600"/>
              </a:spcBef>
              <a:spcAft>
                <a:spcPts val="0"/>
              </a:spcAft>
              <a:buClr>
                <a:schemeClr val="dk1"/>
              </a:buClr>
              <a:buSzPts val="1400"/>
              <a:buFont typeface="DM Sans"/>
              <a:buChar char="○"/>
              <a:defRPr>
                <a:solidFill>
                  <a:schemeClr val="dk1"/>
                </a:solidFill>
                <a:latin typeface="DM Sans"/>
                <a:ea typeface="DM Sans"/>
                <a:cs typeface="DM Sans"/>
                <a:sym typeface="DM Sans"/>
              </a:defRPr>
            </a:lvl8pPr>
            <a:lvl9pPr marL="4114800" lvl="8" indent="-317500">
              <a:lnSpc>
                <a:spcPct val="115000"/>
              </a:lnSpc>
              <a:spcBef>
                <a:spcPts val="1600"/>
              </a:spcBef>
              <a:spcAft>
                <a:spcPts val="1600"/>
              </a:spcAft>
              <a:buClr>
                <a:schemeClr val="dk1"/>
              </a:buClr>
              <a:buSzPts val="1400"/>
              <a:buFont typeface="DM Sans"/>
              <a:buChar char="■"/>
              <a:defRPr>
                <a:solidFill>
                  <a:schemeClr val="dk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9" r:id="rId4"/>
    <p:sldLayoutId id="2147483660" r:id="rId5"/>
    <p:sldLayoutId id="2147483662" r:id="rId6"/>
    <p:sldLayoutId id="2147483670" r:id="rId7"/>
    <p:sldLayoutId id="2147483671" r:id="rId8"/>
    <p:sldLayoutId id="214748367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6XHoI3ws8_8"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hyperlink" Target="https://www.youtube.com/watch?v=CClqS7EJogQ"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slide" Target="slide5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hyperlink" Target="https://www.steviewonder.es/en/Canciones/Black-Man"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6" Type="http://schemas.openxmlformats.org/officeDocument/2006/relationships/hyperlink" Target="https://faroutmagazine.co.uk/the-sound-of-change-five-albums-that-defined-life-in-1976/" TargetMode="External"/><Relationship Id="rId5" Type="http://schemas.openxmlformats.org/officeDocument/2006/relationships/hyperlink" Target="https://pitchfork.com/reviews/albums/22174-songs-in-the-key-of-life/" TargetMode="External"/><Relationship Id="rId4" Type="http://schemas.openxmlformats.org/officeDocument/2006/relationships/hyperlink" Target="https://www.musicianwages.com/the-meaning-behind-the-song-another-star-by-stevie-wonder"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www.youtube.com/watch?v=6XHoI3ws8_8" TargetMode="External"/><Relationship Id="rId3" Type="http://schemas.openxmlformats.org/officeDocument/2006/relationships/hyperlink" Target="https://www.songfacts.com/facts/stevie-wonder/pastime-paradise" TargetMode="External"/><Relationship Id="rId7" Type="http://schemas.openxmlformats.org/officeDocument/2006/relationships/hyperlink" Target="https://modulationoftheday.home.blog/2021/07/28/stevie-wonder-summer-soft/#:~:text=AfroPunk%20praises%20Stevie%20Wonder's%20&#8220;Summer%20Soft&#8221;%20from,passing%20verse%2C%20but%20&#8230;%20the%20production%20blooms"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hyperlink" Target="https://www.youtube.com/watch?v=CClqS7EJogQ" TargetMode="External"/><Relationship Id="rId5" Type="http://schemas.openxmlformats.org/officeDocument/2006/relationships/hyperlink" Target="https://classic.motown.com/story/stevie-wonder-wish/" TargetMode="External"/><Relationship Id="rId4" Type="http://schemas.openxmlformats.org/officeDocument/2006/relationships/hyperlink" Target="http://www.thepianoshed.com/teaching-blog/stevie-wonders-as-chord-voicings-and-analysis#:~:text=Trust%20me%20on%20this%20one!%20So%20let's,relative%20minor%20(a%206th%20up)%2C%20G%23%20minor"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11"/>
        <p:cNvGrpSpPr/>
        <p:nvPr/>
      </p:nvGrpSpPr>
      <p:grpSpPr>
        <a:xfrm>
          <a:off x="0" y="0"/>
          <a:ext cx="0" cy="0"/>
          <a:chOff x="0" y="0"/>
          <a:chExt cx="0" cy="0"/>
        </a:xfrm>
      </p:grpSpPr>
      <p:sp>
        <p:nvSpPr>
          <p:cNvPr id="5412" name="Google Shape;5412;p29"/>
          <p:cNvSpPr/>
          <p:nvPr/>
        </p:nvSpPr>
        <p:spPr>
          <a:xfrm rot="229348">
            <a:off x="829018" y="1809893"/>
            <a:ext cx="2727067" cy="664764"/>
          </a:xfrm>
          <a:prstGeom prst="rect">
            <a:avLst/>
          </a:prstGeom>
          <a:solidFill>
            <a:srgbClr val="F24600">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5413" name="Google Shape;5413;p29"/>
          <p:cNvGrpSpPr/>
          <p:nvPr/>
        </p:nvGrpSpPr>
        <p:grpSpPr>
          <a:xfrm>
            <a:off x="6298773" y="1400054"/>
            <a:ext cx="2573545" cy="2375309"/>
            <a:chOff x="2035450" y="1672425"/>
            <a:chExt cx="820175" cy="756950"/>
          </a:xfrm>
        </p:grpSpPr>
        <p:sp>
          <p:nvSpPr>
            <p:cNvPr id="5414" name="Google Shape;5414;p29"/>
            <p:cNvSpPr/>
            <p:nvPr/>
          </p:nvSpPr>
          <p:spPr>
            <a:xfrm>
              <a:off x="2068025" y="1672500"/>
              <a:ext cx="755025" cy="751425"/>
            </a:xfrm>
            <a:custGeom>
              <a:avLst/>
              <a:gdLst/>
              <a:ahLst/>
              <a:cxnLst/>
              <a:rect l="l" t="t" r="r" b="b"/>
              <a:pathLst>
                <a:path w="30201" h="30057" extrusionOk="0">
                  <a:moveTo>
                    <a:pt x="15102" y="13989"/>
                  </a:moveTo>
                  <a:cubicBezTo>
                    <a:pt x="15236" y="13989"/>
                    <a:pt x="15371" y="14015"/>
                    <a:pt x="15500" y="14068"/>
                  </a:cubicBezTo>
                  <a:cubicBezTo>
                    <a:pt x="15889" y="14226"/>
                    <a:pt x="16141" y="14607"/>
                    <a:pt x="16143" y="15026"/>
                  </a:cubicBezTo>
                  <a:cubicBezTo>
                    <a:pt x="16143" y="15600"/>
                    <a:pt x="15678" y="16068"/>
                    <a:pt x="15102" y="16068"/>
                  </a:cubicBezTo>
                  <a:cubicBezTo>
                    <a:pt x="14682" y="16066"/>
                    <a:pt x="14304" y="15813"/>
                    <a:pt x="14143" y="15424"/>
                  </a:cubicBezTo>
                  <a:cubicBezTo>
                    <a:pt x="13983" y="15037"/>
                    <a:pt x="14071" y="14589"/>
                    <a:pt x="14368" y="14292"/>
                  </a:cubicBezTo>
                  <a:cubicBezTo>
                    <a:pt x="14566" y="14094"/>
                    <a:pt x="14832" y="13989"/>
                    <a:pt x="15102" y="13989"/>
                  </a:cubicBezTo>
                  <a:close/>
                  <a:moveTo>
                    <a:pt x="15100" y="0"/>
                  </a:moveTo>
                  <a:cubicBezTo>
                    <a:pt x="15095" y="0"/>
                    <a:pt x="15090" y="0"/>
                    <a:pt x="15084" y="0"/>
                  </a:cubicBezTo>
                  <a:cubicBezTo>
                    <a:pt x="6748" y="9"/>
                    <a:pt x="1" y="6745"/>
                    <a:pt x="10" y="15044"/>
                  </a:cubicBezTo>
                  <a:cubicBezTo>
                    <a:pt x="16" y="23337"/>
                    <a:pt x="6774" y="30057"/>
                    <a:pt x="15101" y="30057"/>
                  </a:cubicBezTo>
                  <a:cubicBezTo>
                    <a:pt x="15106" y="30057"/>
                    <a:pt x="15112" y="30057"/>
                    <a:pt x="15117" y="30057"/>
                  </a:cubicBezTo>
                  <a:cubicBezTo>
                    <a:pt x="23451" y="30046"/>
                    <a:pt x="30200" y="23310"/>
                    <a:pt x="30192" y="15009"/>
                  </a:cubicBezTo>
                  <a:cubicBezTo>
                    <a:pt x="30183" y="6715"/>
                    <a:pt x="23427" y="0"/>
                    <a:pt x="15100"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15" name="Google Shape;5415;p29"/>
            <p:cNvSpPr/>
            <p:nvPr/>
          </p:nvSpPr>
          <p:spPr>
            <a:xfrm>
              <a:off x="2035450" y="1672425"/>
              <a:ext cx="820175" cy="756950"/>
            </a:xfrm>
            <a:custGeom>
              <a:avLst/>
              <a:gdLst/>
              <a:ahLst/>
              <a:cxnLst/>
              <a:rect l="l" t="t" r="r" b="b"/>
              <a:pathLst>
                <a:path w="32807" h="30278" extrusionOk="0">
                  <a:moveTo>
                    <a:pt x="16354" y="1"/>
                  </a:moveTo>
                  <a:cubicBezTo>
                    <a:pt x="12361" y="1"/>
                    <a:pt x="8531" y="1578"/>
                    <a:pt x="5697" y="4392"/>
                  </a:cubicBezTo>
                  <a:cubicBezTo>
                    <a:pt x="4295" y="5783"/>
                    <a:pt x="3157" y="7445"/>
                    <a:pt x="2387" y="9267"/>
                  </a:cubicBezTo>
                  <a:cubicBezTo>
                    <a:pt x="1" y="14922"/>
                    <a:pt x="1275" y="21458"/>
                    <a:pt x="5607" y="25805"/>
                  </a:cubicBezTo>
                  <a:cubicBezTo>
                    <a:pt x="8471" y="28669"/>
                    <a:pt x="12355" y="30278"/>
                    <a:pt x="16404" y="30278"/>
                  </a:cubicBezTo>
                  <a:cubicBezTo>
                    <a:pt x="16409" y="30278"/>
                    <a:pt x="16415" y="30277"/>
                    <a:pt x="16420" y="30277"/>
                  </a:cubicBezTo>
                  <a:cubicBezTo>
                    <a:pt x="20475" y="30273"/>
                    <a:pt x="24363" y="28656"/>
                    <a:pt x="27224" y="25781"/>
                  </a:cubicBezTo>
                  <a:cubicBezTo>
                    <a:pt x="31547" y="21425"/>
                    <a:pt x="32807" y="14887"/>
                    <a:pt x="30407" y="9236"/>
                  </a:cubicBezTo>
                  <a:cubicBezTo>
                    <a:pt x="29633" y="7414"/>
                    <a:pt x="28492" y="5757"/>
                    <a:pt x="27086" y="4368"/>
                  </a:cubicBezTo>
                  <a:cubicBezTo>
                    <a:pt x="24255" y="1572"/>
                    <a:pt x="20437" y="3"/>
                    <a:pt x="16462" y="3"/>
                  </a:cubicBezTo>
                  <a:cubicBezTo>
                    <a:pt x="16437" y="3"/>
                    <a:pt x="16412" y="3"/>
                    <a:pt x="16387" y="3"/>
                  </a:cubicBezTo>
                  <a:cubicBezTo>
                    <a:pt x="20383" y="5"/>
                    <a:pt x="24213" y="1592"/>
                    <a:pt x="27040" y="4416"/>
                  </a:cubicBezTo>
                  <a:cubicBezTo>
                    <a:pt x="31308" y="8698"/>
                    <a:pt x="32563" y="15137"/>
                    <a:pt x="30211" y="20706"/>
                  </a:cubicBezTo>
                  <a:cubicBezTo>
                    <a:pt x="29453" y="22502"/>
                    <a:pt x="28330" y="24137"/>
                    <a:pt x="26950" y="25508"/>
                  </a:cubicBezTo>
                  <a:cubicBezTo>
                    <a:pt x="24149" y="28284"/>
                    <a:pt x="20368" y="29842"/>
                    <a:pt x="16426" y="29842"/>
                  </a:cubicBezTo>
                  <a:cubicBezTo>
                    <a:pt x="16423" y="29842"/>
                    <a:pt x="16421" y="29842"/>
                    <a:pt x="16418" y="29842"/>
                  </a:cubicBezTo>
                  <a:cubicBezTo>
                    <a:pt x="12473" y="29840"/>
                    <a:pt x="8688" y="28280"/>
                    <a:pt x="5891" y="25497"/>
                  </a:cubicBezTo>
                  <a:cubicBezTo>
                    <a:pt x="3091" y="22717"/>
                    <a:pt x="1506" y="18944"/>
                    <a:pt x="1477" y="14999"/>
                  </a:cubicBezTo>
                  <a:cubicBezTo>
                    <a:pt x="1451" y="11054"/>
                    <a:pt x="2983" y="7258"/>
                    <a:pt x="5743" y="4441"/>
                  </a:cubicBezTo>
                  <a:cubicBezTo>
                    <a:pt x="8563" y="1610"/>
                    <a:pt x="12392" y="14"/>
                    <a:pt x="16387" y="3"/>
                  </a:cubicBezTo>
                  <a:lnTo>
                    <a:pt x="16387" y="1"/>
                  </a:lnTo>
                  <a:cubicBezTo>
                    <a:pt x="16376" y="1"/>
                    <a:pt x="16365" y="1"/>
                    <a:pt x="16354"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16" name="Google Shape;5416;p29"/>
            <p:cNvSpPr/>
            <p:nvPr/>
          </p:nvSpPr>
          <p:spPr>
            <a:xfrm>
              <a:off x="2415825" y="2016575"/>
              <a:ext cx="59425" cy="57650"/>
            </a:xfrm>
            <a:custGeom>
              <a:avLst/>
              <a:gdLst/>
              <a:ahLst/>
              <a:cxnLst/>
              <a:rect l="l" t="t" r="r" b="b"/>
              <a:pathLst>
                <a:path w="2377" h="2306" extrusionOk="0">
                  <a:moveTo>
                    <a:pt x="1189" y="1"/>
                  </a:moveTo>
                  <a:cubicBezTo>
                    <a:pt x="867" y="1"/>
                    <a:pt x="545" y="132"/>
                    <a:pt x="313" y="395"/>
                  </a:cubicBezTo>
                  <a:cubicBezTo>
                    <a:pt x="102" y="633"/>
                    <a:pt x="1" y="949"/>
                    <a:pt x="34" y="1266"/>
                  </a:cubicBezTo>
                  <a:cubicBezTo>
                    <a:pt x="95" y="1857"/>
                    <a:pt x="594" y="2305"/>
                    <a:pt x="1190" y="2305"/>
                  </a:cubicBezTo>
                  <a:cubicBezTo>
                    <a:pt x="915" y="2303"/>
                    <a:pt x="653" y="2184"/>
                    <a:pt x="473" y="1978"/>
                  </a:cubicBezTo>
                  <a:cubicBezTo>
                    <a:pt x="304" y="1782"/>
                    <a:pt x="227" y="1523"/>
                    <a:pt x="258" y="1266"/>
                  </a:cubicBezTo>
                  <a:cubicBezTo>
                    <a:pt x="319" y="800"/>
                    <a:pt x="717" y="450"/>
                    <a:pt x="1188" y="450"/>
                  </a:cubicBezTo>
                  <a:cubicBezTo>
                    <a:pt x="1658" y="450"/>
                    <a:pt x="2056" y="797"/>
                    <a:pt x="2117" y="1263"/>
                  </a:cubicBezTo>
                  <a:cubicBezTo>
                    <a:pt x="2150" y="1521"/>
                    <a:pt x="2073" y="1780"/>
                    <a:pt x="1904" y="1975"/>
                  </a:cubicBezTo>
                  <a:cubicBezTo>
                    <a:pt x="1749" y="2155"/>
                    <a:pt x="1537" y="2267"/>
                    <a:pt x="1306" y="2297"/>
                  </a:cubicBezTo>
                  <a:lnTo>
                    <a:pt x="1306" y="2297"/>
                  </a:lnTo>
                  <a:cubicBezTo>
                    <a:pt x="1849" y="2243"/>
                    <a:pt x="2286" y="1816"/>
                    <a:pt x="2344" y="1263"/>
                  </a:cubicBezTo>
                  <a:cubicBezTo>
                    <a:pt x="2377" y="947"/>
                    <a:pt x="2273" y="630"/>
                    <a:pt x="2062" y="391"/>
                  </a:cubicBezTo>
                  <a:cubicBezTo>
                    <a:pt x="1830" y="131"/>
                    <a:pt x="1509" y="1"/>
                    <a:pt x="1189" y="1"/>
                  </a:cubicBezTo>
                  <a:close/>
                  <a:moveTo>
                    <a:pt x="1306" y="2297"/>
                  </a:moveTo>
                  <a:cubicBezTo>
                    <a:pt x="1267" y="2301"/>
                    <a:pt x="1229" y="2303"/>
                    <a:pt x="1190" y="2303"/>
                  </a:cubicBezTo>
                  <a:lnTo>
                    <a:pt x="1190" y="2305"/>
                  </a:lnTo>
                  <a:cubicBezTo>
                    <a:pt x="1229" y="2305"/>
                    <a:pt x="1267" y="2302"/>
                    <a:pt x="1306" y="2297"/>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17" name="Google Shape;5417;p29"/>
            <p:cNvSpPr/>
            <p:nvPr/>
          </p:nvSpPr>
          <p:spPr>
            <a:xfrm>
              <a:off x="2302600" y="1905950"/>
              <a:ext cx="285900" cy="284475"/>
            </a:xfrm>
            <a:custGeom>
              <a:avLst/>
              <a:gdLst/>
              <a:ahLst/>
              <a:cxnLst/>
              <a:rect l="l" t="t" r="r" b="b"/>
              <a:pathLst>
                <a:path w="11436" h="11379" extrusionOk="0">
                  <a:moveTo>
                    <a:pt x="5719" y="4651"/>
                  </a:moveTo>
                  <a:cubicBezTo>
                    <a:pt x="5853" y="4651"/>
                    <a:pt x="5988" y="4677"/>
                    <a:pt x="6117" y="4730"/>
                  </a:cubicBezTo>
                  <a:cubicBezTo>
                    <a:pt x="6506" y="4888"/>
                    <a:pt x="6758" y="5269"/>
                    <a:pt x="6760" y="5688"/>
                  </a:cubicBezTo>
                  <a:cubicBezTo>
                    <a:pt x="6760" y="6262"/>
                    <a:pt x="6295" y="6730"/>
                    <a:pt x="5719" y="6730"/>
                  </a:cubicBezTo>
                  <a:cubicBezTo>
                    <a:pt x="5299" y="6728"/>
                    <a:pt x="4921" y="6475"/>
                    <a:pt x="4760" y="6086"/>
                  </a:cubicBezTo>
                  <a:cubicBezTo>
                    <a:pt x="4600" y="5699"/>
                    <a:pt x="4688" y="5251"/>
                    <a:pt x="4985" y="4954"/>
                  </a:cubicBezTo>
                  <a:cubicBezTo>
                    <a:pt x="5183" y="4756"/>
                    <a:pt x="5449" y="4651"/>
                    <a:pt x="5719" y="4651"/>
                  </a:cubicBezTo>
                  <a:close/>
                  <a:moveTo>
                    <a:pt x="5714" y="1"/>
                  </a:moveTo>
                  <a:cubicBezTo>
                    <a:pt x="5713" y="1"/>
                    <a:pt x="5711" y="1"/>
                    <a:pt x="5710" y="1"/>
                  </a:cubicBezTo>
                  <a:cubicBezTo>
                    <a:pt x="2554" y="5"/>
                    <a:pt x="0" y="2554"/>
                    <a:pt x="2" y="5695"/>
                  </a:cubicBezTo>
                  <a:cubicBezTo>
                    <a:pt x="7" y="8833"/>
                    <a:pt x="2563" y="11378"/>
                    <a:pt x="5715" y="11378"/>
                  </a:cubicBezTo>
                  <a:cubicBezTo>
                    <a:pt x="5718" y="11378"/>
                    <a:pt x="5720" y="11378"/>
                    <a:pt x="5723" y="11378"/>
                  </a:cubicBezTo>
                  <a:cubicBezTo>
                    <a:pt x="8881" y="11376"/>
                    <a:pt x="11435" y="8825"/>
                    <a:pt x="11431" y="5682"/>
                  </a:cubicBezTo>
                  <a:cubicBezTo>
                    <a:pt x="11429" y="2540"/>
                    <a:pt x="8868" y="1"/>
                    <a:pt x="5714"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18" name="Google Shape;5418;p29"/>
            <p:cNvSpPr/>
            <p:nvPr/>
          </p:nvSpPr>
          <p:spPr>
            <a:xfrm>
              <a:off x="2298800" y="1905950"/>
              <a:ext cx="293250" cy="290075"/>
            </a:xfrm>
            <a:custGeom>
              <a:avLst/>
              <a:gdLst/>
              <a:ahLst/>
              <a:cxnLst/>
              <a:rect l="l" t="t" r="r" b="b"/>
              <a:pathLst>
                <a:path w="11730" h="11603" extrusionOk="0">
                  <a:moveTo>
                    <a:pt x="5894" y="0"/>
                  </a:moveTo>
                  <a:cubicBezTo>
                    <a:pt x="5884" y="0"/>
                    <a:pt x="5873" y="0"/>
                    <a:pt x="5862" y="1"/>
                  </a:cubicBezTo>
                  <a:cubicBezTo>
                    <a:pt x="6614" y="5"/>
                    <a:pt x="7354" y="152"/>
                    <a:pt x="8049" y="440"/>
                  </a:cubicBezTo>
                  <a:cubicBezTo>
                    <a:pt x="10156" y="1319"/>
                    <a:pt x="11515" y="3398"/>
                    <a:pt x="11471" y="5684"/>
                  </a:cubicBezTo>
                  <a:cubicBezTo>
                    <a:pt x="11451" y="7148"/>
                    <a:pt x="10818" y="8572"/>
                    <a:pt x="9776" y="9572"/>
                  </a:cubicBezTo>
                  <a:cubicBezTo>
                    <a:pt x="8749" y="10575"/>
                    <a:pt x="7331" y="11154"/>
                    <a:pt x="5899" y="11154"/>
                  </a:cubicBezTo>
                  <a:cubicBezTo>
                    <a:pt x="5891" y="11154"/>
                    <a:pt x="5883" y="11154"/>
                    <a:pt x="5875" y="11154"/>
                  </a:cubicBezTo>
                  <a:cubicBezTo>
                    <a:pt x="5864" y="11154"/>
                    <a:pt x="5853" y="11154"/>
                    <a:pt x="5843" y="11154"/>
                  </a:cubicBezTo>
                  <a:cubicBezTo>
                    <a:pt x="4414" y="11154"/>
                    <a:pt x="2999" y="10580"/>
                    <a:pt x="1972" y="9581"/>
                  </a:cubicBezTo>
                  <a:cubicBezTo>
                    <a:pt x="913" y="8563"/>
                    <a:pt x="299" y="7165"/>
                    <a:pt x="269" y="5697"/>
                  </a:cubicBezTo>
                  <a:cubicBezTo>
                    <a:pt x="220" y="3411"/>
                    <a:pt x="1572" y="1328"/>
                    <a:pt x="3680" y="445"/>
                  </a:cubicBezTo>
                  <a:cubicBezTo>
                    <a:pt x="4372" y="157"/>
                    <a:pt x="5112" y="5"/>
                    <a:pt x="5862" y="1"/>
                  </a:cubicBezTo>
                  <a:cubicBezTo>
                    <a:pt x="5854" y="1"/>
                    <a:pt x="5846" y="0"/>
                    <a:pt x="5838" y="0"/>
                  </a:cubicBezTo>
                  <a:cubicBezTo>
                    <a:pt x="4349" y="0"/>
                    <a:pt x="2872" y="606"/>
                    <a:pt x="1800" y="1649"/>
                  </a:cubicBezTo>
                  <a:cubicBezTo>
                    <a:pt x="719" y="2691"/>
                    <a:pt x="62" y="4174"/>
                    <a:pt x="42" y="5697"/>
                  </a:cubicBezTo>
                  <a:cubicBezTo>
                    <a:pt x="0" y="8073"/>
                    <a:pt x="1411" y="10233"/>
                    <a:pt x="3605" y="11148"/>
                  </a:cubicBezTo>
                  <a:cubicBezTo>
                    <a:pt x="4329" y="11451"/>
                    <a:pt x="5099" y="11603"/>
                    <a:pt x="5869" y="11603"/>
                  </a:cubicBezTo>
                  <a:cubicBezTo>
                    <a:pt x="6643" y="11603"/>
                    <a:pt x="7417" y="11450"/>
                    <a:pt x="8145" y="11143"/>
                  </a:cubicBezTo>
                  <a:cubicBezTo>
                    <a:pt x="8860" y="10840"/>
                    <a:pt x="9508" y="10400"/>
                    <a:pt x="10051" y="9844"/>
                  </a:cubicBezTo>
                  <a:cubicBezTo>
                    <a:pt x="11134" y="8741"/>
                    <a:pt x="11730" y="7203"/>
                    <a:pt x="11697" y="5684"/>
                  </a:cubicBezTo>
                  <a:cubicBezTo>
                    <a:pt x="11673" y="4161"/>
                    <a:pt x="11014" y="2680"/>
                    <a:pt x="9928" y="1640"/>
                  </a:cubicBezTo>
                  <a:cubicBezTo>
                    <a:pt x="8859" y="601"/>
                    <a:pt x="7382" y="0"/>
                    <a:pt x="5894" y="0"/>
                  </a:cubicBezTo>
                  <a:close/>
                </a:path>
              </a:pathLst>
            </a:custGeom>
            <a:solidFill>
              <a:srgbClr val="B1CAC8">
                <a:alpha val="4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19" name="Google Shape;5419;p29"/>
            <p:cNvSpPr/>
            <p:nvPr/>
          </p:nvSpPr>
          <p:spPr>
            <a:xfrm>
              <a:off x="2120625" y="1734500"/>
              <a:ext cx="635725" cy="628250"/>
            </a:xfrm>
            <a:custGeom>
              <a:avLst/>
              <a:gdLst/>
              <a:ahLst/>
              <a:cxnLst/>
              <a:rect l="l" t="t" r="r" b="b"/>
              <a:pathLst>
                <a:path w="25429" h="25130" extrusionOk="0">
                  <a:moveTo>
                    <a:pt x="12929" y="0"/>
                  </a:moveTo>
                  <a:cubicBezTo>
                    <a:pt x="11988" y="0"/>
                    <a:pt x="11048" y="104"/>
                    <a:pt x="10127" y="309"/>
                  </a:cubicBezTo>
                  <a:cubicBezTo>
                    <a:pt x="8655" y="639"/>
                    <a:pt x="7255" y="1234"/>
                    <a:pt x="5996" y="2065"/>
                  </a:cubicBezTo>
                  <a:cubicBezTo>
                    <a:pt x="3484" y="3725"/>
                    <a:pt x="1602" y="6314"/>
                    <a:pt x="818" y="9230"/>
                  </a:cubicBezTo>
                  <a:cubicBezTo>
                    <a:pt x="0" y="12175"/>
                    <a:pt x="303" y="15318"/>
                    <a:pt x="1666" y="18054"/>
                  </a:cubicBezTo>
                  <a:cubicBezTo>
                    <a:pt x="3000" y="20777"/>
                    <a:pt x="5352" y="22990"/>
                    <a:pt x="8178" y="24164"/>
                  </a:cubicBezTo>
                  <a:cubicBezTo>
                    <a:pt x="9585" y="24762"/>
                    <a:pt x="11112" y="25076"/>
                    <a:pt x="12639" y="25122"/>
                  </a:cubicBezTo>
                  <a:cubicBezTo>
                    <a:pt x="12782" y="25127"/>
                    <a:pt x="12924" y="25129"/>
                    <a:pt x="13067" y="25129"/>
                  </a:cubicBezTo>
                  <a:cubicBezTo>
                    <a:pt x="14457" y="25129"/>
                    <a:pt x="15841" y="24905"/>
                    <a:pt x="17162" y="24465"/>
                  </a:cubicBezTo>
                  <a:cubicBezTo>
                    <a:pt x="20110" y="23487"/>
                    <a:pt x="22595" y="21458"/>
                    <a:pt x="24149" y="18768"/>
                  </a:cubicBezTo>
                  <a:cubicBezTo>
                    <a:pt x="24285" y="18527"/>
                    <a:pt x="24380" y="18265"/>
                    <a:pt x="24485" y="18010"/>
                  </a:cubicBezTo>
                  <a:cubicBezTo>
                    <a:pt x="24582" y="17751"/>
                    <a:pt x="24701" y="17500"/>
                    <a:pt x="24780" y="17236"/>
                  </a:cubicBezTo>
                  <a:cubicBezTo>
                    <a:pt x="24929" y="16707"/>
                    <a:pt x="25110" y="16188"/>
                    <a:pt x="25187" y="15645"/>
                  </a:cubicBezTo>
                  <a:cubicBezTo>
                    <a:pt x="25422" y="14579"/>
                    <a:pt x="25428" y="13487"/>
                    <a:pt x="25391" y="12423"/>
                  </a:cubicBezTo>
                  <a:lnTo>
                    <a:pt x="25391" y="12423"/>
                  </a:lnTo>
                  <a:cubicBezTo>
                    <a:pt x="25391" y="12424"/>
                    <a:pt x="25378" y="12718"/>
                    <a:pt x="25349" y="13269"/>
                  </a:cubicBezTo>
                  <a:cubicBezTo>
                    <a:pt x="25340" y="13408"/>
                    <a:pt x="25340" y="13564"/>
                    <a:pt x="25321" y="13733"/>
                  </a:cubicBezTo>
                  <a:cubicBezTo>
                    <a:pt x="25296" y="13900"/>
                    <a:pt x="25268" y="14085"/>
                    <a:pt x="25239" y="14283"/>
                  </a:cubicBezTo>
                  <a:cubicBezTo>
                    <a:pt x="25209" y="14483"/>
                    <a:pt x="25176" y="14696"/>
                    <a:pt x="25138" y="14924"/>
                  </a:cubicBezTo>
                  <a:cubicBezTo>
                    <a:pt x="25081" y="15146"/>
                    <a:pt x="25020" y="15384"/>
                    <a:pt x="24956" y="15634"/>
                  </a:cubicBezTo>
                  <a:cubicBezTo>
                    <a:pt x="24923" y="15762"/>
                    <a:pt x="24890" y="15889"/>
                    <a:pt x="24855" y="16021"/>
                  </a:cubicBezTo>
                  <a:cubicBezTo>
                    <a:pt x="24822" y="16153"/>
                    <a:pt x="24765" y="16283"/>
                    <a:pt x="24718" y="16417"/>
                  </a:cubicBezTo>
                  <a:cubicBezTo>
                    <a:pt x="24620" y="16687"/>
                    <a:pt x="24518" y="16968"/>
                    <a:pt x="24404" y="17261"/>
                  </a:cubicBezTo>
                  <a:cubicBezTo>
                    <a:pt x="24268" y="17542"/>
                    <a:pt x="24127" y="17834"/>
                    <a:pt x="23980" y="18140"/>
                  </a:cubicBezTo>
                  <a:cubicBezTo>
                    <a:pt x="23914" y="18294"/>
                    <a:pt x="23820" y="18439"/>
                    <a:pt x="23729" y="18588"/>
                  </a:cubicBezTo>
                  <a:lnTo>
                    <a:pt x="23453" y="19043"/>
                  </a:lnTo>
                  <a:cubicBezTo>
                    <a:pt x="22573" y="20410"/>
                    <a:pt x="21439" y="21592"/>
                    <a:pt x="20112" y="22529"/>
                  </a:cubicBezTo>
                  <a:cubicBezTo>
                    <a:pt x="18664" y="23566"/>
                    <a:pt x="16824" y="24331"/>
                    <a:pt x="14795" y="24628"/>
                  </a:cubicBezTo>
                  <a:cubicBezTo>
                    <a:pt x="14290" y="24724"/>
                    <a:pt x="13771" y="24729"/>
                    <a:pt x="13246" y="24757"/>
                  </a:cubicBezTo>
                  <a:cubicBezTo>
                    <a:pt x="13175" y="24764"/>
                    <a:pt x="13104" y="24766"/>
                    <a:pt x="13032" y="24766"/>
                  </a:cubicBezTo>
                  <a:cubicBezTo>
                    <a:pt x="12841" y="24766"/>
                    <a:pt x="12649" y="24748"/>
                    <a:pt x="12455" y="24742"/>
                  </a:cubicBezTo>
                  <a:cubicBezTo>
                    <a:pt x="12189" y="24726"/>
                    <a:pt x="11921" y="24724"/>
                    <a:pt x="11653" y="24693"/>
                  </a:cubicBezTo>
                  <a:lnTo>
                    <a:pt x="10850" y="24573"/>
                  </a:lnTo>
                  <a:cubicBezTo>
                    <a:pt x="10716" y="24548"/>
                    <a:pt x="10580" y="24537"/>
                    <a:pt x="10448" y="24504"/>
                  </a:cubicBezTo>
                  <a:lnTo>
                    <a:pt x="10048" y="24403"/>
                  </a:lnTo>
                  <a:cubicBezTo>
                    <a:pt x="9785" y="24331"/>
                    <a:pt x="9512" y="24274"/>
                    <a:pt x="9248" y="24188"/>
                  </a:cubicBezTo>
                  <a:lnTo>
                    <a:pt x="8464" y="23904"/>
                  </a:lnTo>
                  <a:cubicBezTo>
                    <a:pt x="7429" y="23485"/>
                    <a:pt x="6409" y="22951"/>
                    <a:pt x="5506" y="22236"/>
                  </a:cubicBezTo>
                  <a:lnTo>
                    <a:pt x="5158" y="21979"/>
                  </a:lnTo>
                  <a:cubicBezTo>
                    <a:pt x="5046" y="21887"/>
                    <a:pt x="4943" y="21786"/>
                    <a:pt x="4833" y="21691"/>
                  </a:cubicBezTo>
                  <a:cubicBezTo>
                    <a:pt x="4622" y="21493"/>
                    <a:pt x="4398" y="21307"/>
                    <a:pt x="4193" y="21100"/>
                  </a:cubicBezTo>
                  <a:lnTo>
                    <a:pt x="3604" y="20454"/>
                  </a:lnTo>
                  <a:lnTo>
                    <a:pt x="3457" y="20294"/>
                  </a:lnTo>
                  <a:lnTo>
                    <a:pt x="3323" y="20118"/>
                  </a:lnTo>
                  <a:lnTo>
                    <a:pt x="3059" y="19766"/>
                  </a:lnTo>
                  <a:lnTo>
                    <a:pt x="2793" y="19414"/>
                  </a:lnTo>
                  <a:cubicBezTo>
                    <a:pt x="2703" y="19298"/>
                    <a:pt x="2637" y="19166"/>
                    <a:pt x="2556" y="19041"/>
                  </a:cubicBezTo>
                  <a:cubicBezTo>
                    <a:pt x="2404" y="18790"/>
                    <a:pt x="2244" y="18540"/>
                    <a:pt x="2099" y="18283"/>
                  </a:cubicBezTo>
                  <a:cubicBezTo>
                    <a:pt x="1842" y="17751"/>
                    <a:pt x="1563" y="17225"/>
                    <a:pt x="1378" y="16658"/>
                  </a:cubicBezTo>
                  <a:cubicBezTo>
                    <a:pt x="1150" y="16107"/>
                    <a:pt x="1033" y="15522"/>
                    <a:pt x="877" y="14944"/>
                  </a:cubicBezTo>
                  <a:lnTo>
                    <a:pt x="741" y="14061"/>
                  </a:lnTo>
                  <a:cubicBezTo>
                    <a:pt x="721" y="13913"/>
                    <a:pt x="686" y="13766"/>
                    <a:pt x="681" y="13617"/>
                  </a:cubicBezTo>
                  <a:lnTo>
                    <a:pt x="657" y="13171"/>
                  </a:lnTo>
                  <a:lnTo>
                    <a:pt x="635" y="12722"/>
                  </a:lnTo>
                  <a:cubicBezTo>
                    <a:pt x="622" y="12575"/>
                    <a:pt x="622" y="12425"/>
                    <a:pt x="631" y="12276"/>
                  </a:cubicBezTo>
                  <a:lnTo>
                    <a:pt x="675" y="11382"/>
                  </a:lnTo>
                  <a:cubicBezTo>
                    <a:pt x="679" y="11232"/>
                    <a:pt x="697" y="11083"/>
                    <a:pt x="723" y="10938"/>
                  </a:cubicBezTo>
                  <a:lnTo>
                    <a:pt x="791" y="10494"/>
                  </a:lnTo>
                  <a:lnTo>
                    <a:pt x="859" y="10052"/>
                  </a:lnTo>
                  <a:cubicBezTo>
                    <a:pt x="879" y="9905"/>
                    <a:pt x="928" y="9762"/>
                    <a:pt x="961" y="9617"/>
                  </a:cubicBezTo>
                  <a:cubicBezTo>
                    <a:pt x="1037" y="9329"/>
                    <a:pt x="1106" y="9039"/>
                    <a:pt x="1189" y="8753"/>
                  </a:cubicBezTo>
                  <a:lnTo>
                    <a:pt x="1495" y="7916"/>
                  </a:lnTo>
                  <a:cubicBezTo>
                    <a:pt x="1587" y="7632"/>
                    <a:pt x="1732" y="7371"/>
                    <a:pt x="1857" y="7103"/>
                  </a:cubicBezTo>
                  <a:cubicBezTo>
                    <a:pt x="1987" y="6837"/>
                    <a:pt x="2106" y="6564"/>
                    <a:pt x="2268" y="6318"/>
                  </a:cubicBezTo>
                  <a:lnTo>
                    <a:pt x="2730" y="5564"/>
                  </a:lnTo>
                  <a:lnTo>
                    <a:pt x="3257" y="4859"/>
                  </a:lnTo>
                  <a:cubicBezTo>
                    <a:pt x="3424" y="4617"/>
                    <a:pt x="3629" y="4408"/>
                    <a:pt x="3824" y="4190"/>
                  </a:cubicBezTo>
                  <a:cubicBezTo>
                    <a:pt x="4024" y="3979"/>
                    <a:pt x="4207" y="3749"/>
                    <a:pt x="4429" y="3562"/>
                  </a:cubicBezTo>
                  <a:lnTo>
                    <a:pt x="5073" y="2979"/>
                  </a:lnTo>
                  <a:cubicBezTo>
                    <a:pt x="5297" y="2797"/>
                    <a:pt x="5532" y="2630"/>
                    <a:pt x="5760" y="2459"/>
                  </a:cubicBezTo>
                  <a:cubicBezTo>
                    <a:pt x="5877" y="2373"/>
                    <a:pt x="5989" y="2283"/>
                    <a:pt x="6108" y="2206"/>
                  </a:cubicBezTo>
                  <a:lnTo>
                    <a:pt x="6475" y="1982"/>
                  </a:lnTo>
                  <a:cubicBezTo>
                    <a:pt x="6721" y="1839"/>
                    <a:pt x="6956" y="1676"/>
                    <a:pt x="7211" y="1553"/>
                  </a:cubicBezTo>
                  <a:lnTo>
                    <a:pt x="7974" y="1186"/>
                  </a:lnTo>
                  <a:lnTo>
                    <a:pt x="8163" y="1096"/>
                  </a:lnTo>
                  <a:lnTo>
                    <a:pt x="8360" y="1021"/>
                  </a:lnTo>
                  <a:lnTo>
                    <a:pt x="8754" y="878"/>
                  </a:lnTo>
                  <a:cubicBezTo>
                    <a:pt x="9270" y="665"/>
                    <a:pt x="9813" y="549"/>
                    <a:pt x="10343" y="410"/>
                  </a:cubicBezTo>
                  <a:cubicBezTo>
                    <a:pt x="10475" y="377"/>
                    <a:pt x="10609" y="351"/>
                    <a:pt x="10743" y="333"/>
                  </a:cubicBezTo>
                  <a:lnTo>
                    <a:pt x="11145" y="272"/>
                  </a:lnTo>
                  <a:cubicBezTo>
                    <a:pt x="11413" y="237"/>
                    <a:pt x="11679" y="175"/>
                    <a:pt x="11947" y="173"/>
                  </a:cubicBezTo>
                  <a:cubicBezTo>
                    <a:pt x="12317" y="155"/>
                    <a:pt x="12683" y="126"/>
                    <a:pt x="13047" y="126"/>
                  </a:cubicBezTo>
                  <a:cubicBezTo>
                    <a:pt x="13209" y="126"/>
                    <a:pt x="13370" y="132"/>
                    <a:pt x="13532" y="147"/>
                  </a:cubicBezTo>
                  <a:cubicBezTo>
                    <a:pt x="13793" y="162"/>
                    <a:pt x="14053" y="166"/>
                    <a:pt x="14310" y="193"/>
                  </a:cubicBezTo>
                  <a:lnTo>
                    <a:pt x="15068" y="307"/>
                  </a:lnTo>
                  <a:lnTo>
                    <a:pt x="15444" y="364"/>
                  </a:lnTo>
                  <a:cubicBezTo>
                    <a:pt x="15569" y="391"/>
                    <a:pt x="15690" y="426"/>
                    <a:pt x="15811" y="454"/>
                  </a:cubicBezTo>
                  <a:lnTo>
                    <a:pt x="16536" y="639"/>
                  </a:lnTo>
                  <a:cubicBezTo>
                    <a:pt x="16776" y="700"/>
                    <a:pt x="17000" y="799"/>
                    <a:pt x="17231" y="878"/>
                  </a:cubicBezTo>
                  <a:cubicBezTo>
                    <a:pt x="17457" y="966"/>
                    <a:pt x="17690" y="1034"/>
                    <a:pt x="17905" y="1136"/>
                  </a:cubicBezTo>
                  <a:lnTo>
                    <a:pt x="18547" y="1443"/>
                  </a:lnTo>
                  <a:lnTo>
                    <a:pt x="18861" y="1595"/>
                  </a:lnTo>
                  <a:cubicBezTo>
                    <a:pt x="18965" y="1652"/>
                    <a:pt x="19061" y="1714"/>
                    <a:pt x="19160" y="1771"/>
                  </a:cubicBezTo>
                  <a:cubicBezTo>
                    <a:pt x="20624" y="2617"/>
                    <a:pt x="21901" y="3749"/>
                    <a:pt x="22914" y="5103"/>
                  </a:cubicBezTo>
                  <a:cubicBezTo>
                    <a:pt x="23817" y="6320"/>
                    <a:pt x="24400" y="7544"/>
                    <a:pt x="24749" y="8612"/>
                  </a:cubicBezTo>
                  <a:cubicBezTo>
                    <a:pt x="24798" y="8742"/>
                    <a:pt x="24837" y="8872"/>
                    <a:pt x="24868" y="9006"/>
                  </a:cubicBezTo>
                  <a:cubicBezTo>
                    <a:pt x="24901" y="9135"/>
                    <a:pt x="24934" y="9263"/>
                    <a:pt x="24967" y="9384"/>
                  </a:cubicBezTo>
                  <a:cubicBezTo>
                    <a:pt x="25024" y="9632"/>
                    <a:pt x="25103" y="9859"/>
                    <a:pt x="25134" y="10083"/>
                  </a:cubicBezTo>
                  <a:cubicBezTo>
                    <a:pt x="25200" y="10527"/>
                    <a:pt x="25270" y="10913"/>
                    <a:pt x="25305" y="11241"/>
                  </a:cubicBezTo>
                  <a:cubicBezTo>
                    <a:pt x="25343" y="11896"/>
                    <a:pt x="25362" y="12302"/>
                    <a:pt x="25369" y="12421"/>
                  </a:cubicBezTo>
                  <a:lnTo>
                    <a:pt x="25371" y="12421"/>
                  </a:lnTo>
                  <a:cubicBezTo>
                    <a:pt x="25376" y="9421"/>
                    <a:pt x="24292" y="6524"/>
                    <a:pt x="22321" y="4265"/>
                  </a:cubicBezTo>
                  <a:cubicBezTo>
                    <a:pt x="21338" y="3138"/>
                    <a:pt x="20162" y="2195"/>
                    <a:pt x="18850" y="1481"/>
                  </a:cubicBezTo>
                  <a:cubicBezTo>
                    <a:pt x="17536" y="762"/>
                    <a:pt x="16081" y="307"/>
                    <a:pt x="14598" y="109"/>
                  </a:cubicBezTo>
                  <a:cubicBezTo>
                    <a:pt x="14043" y="36"/>
                    <a:pt x="13486" y="0"/>
                    <a:pt x="129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0" name="Google Shape;5420;p29"/>
            <p:cNvSpPr/>
            <p:nvPr/>
          </p:nvSpPr>
          <p:spPr>
            <a:xfrm>
              <a:off x="2163525" y="1776325"/>
              <a:ext cx="551075" cy="544625"/>
            </a:xfrm>
            <a:custGeom>
              <a:avLst/>
              <a:gdLst/>
              <a:ahLst/>
              <a:cxnLst/>
              <a:rect l="l" t="t" r="r" b="b"/>
              <a:pathLst>
                <a:path w="22043" h="21785" extrusionOk="0">
                  <a:moveTo>
                    <a:pt x="11203" y="1"/>
                  </a:moveTo>
                  <a:cubicBezTo>
                    <a:pt x="10390" y="1"/>
                    <a:pt x="9578" y="89"/>
                    <a:pt x="8783" y="267"/>
                  </a:cubicBezTo>
                  <a:cubicBezTo>
                    <a:pt x="7506" y="553"/>
                    <a:pt x="6293" y="1067"/>
                    <a:pt x="5200" y="1788"/>
                  </a:cubicBezTo>
                  <a:cubicBezTo>
                    <a:pt x="3022" y="3225"/>
                    <a:pt x="1392" y="5469"/>
                    <a:pt x="710" y="7996"/>
                  </a:cubicBezTo>
                  <a:cubicBezTo>
                    <a:pt x="1" y="10550"/>
                    <a:pt x="262" y="13276"/>
                    <a:pt x="1444" y="15647"/>
                  </a:cubicBezTo>
                  <a:cubicBezTo>
                    <a:pt x="2603" y="18007"/>
                    <a:pt x="4642" y="19928"/>
                    <a:pt x="7091" y="20948"/>
                  </a:cubicBezTo>
                  <a:cubicBezTo>
                    <a:pt x="8310" y="21467"/>
                    <a:pt x="9636" y="21739"/>
                    <a:pt x="10961" y="21779"/>
                  </a:cubicBezTo>
                  <a:cubicBezTo>
                    <a:pt x="11085" y="21783"/>
                    <a:pt x="11210" y="21785"/>
                    <a:pt x="11334" y="21785"/>
                  </a:cubicBezTo>
                  <a:cubicBezTo>
                    <a:pt x="12539" y="21785"/>
                    <a:pt x="13738" y="21592"/>
                    <a:pt x="14884" y="21212"/>
                  </a:cubicBezTo>
                  <a:cubicBezTo>
                    <a:pt x="17442" y="20361"/>
                    <a:pt x="19598" y="18603"/>
                    <a:pt x="20948" y="16269"/>
                  </a:cubicBezTo>
                  <a:cubicBezTo>
                    <a:pt x="21066" y="16060"/>
                    <a:pt x="21145" y="15832"/>
                    <a:pt x="21235" y="15610"/>
                  </a:cubicBezTo>
                  <a:cubicBezTo>
                    <a:pt x="21321" y="15385"/>
                    <a:pt x="21422" y="15170"/>
                    <a:pt x="21490" y="14939"/>
                  </a:cubicBezTo>
                  <a:cubicBezTo>
                    <a:pt x="21618" y="14478"/>
                    <a:pt x="21774" y="14029"/>
                    <a:pt x="21840" y="13559"/>
                  </a:cubicBezTo>
                  <a:cubicBezTo>
                    <a:pt x="22042" y="12634"/>
                    <a:pt x="22042" y="11687"/>
                    <a:pt x="22009" y="10763"/>
                  </a:cubicBezTo>
                  <a:lnTo>
                    <a:pt x="22009" y="10763"/>
                  </a:lnTo>
                  <a:cubicBezTo>
                    <a:pt x="22009" y="10764"/>
                    <a:pt x="21996" y="11021"/>
                    <a:pt x="21972" y="11500"/>
                  </a:cubicBezTo>
                  <a:cubicBezTo>
                    <a:pt x="21965" y="11618"/>
                    <a:pt x="21963" y="11752"/>
                    <a:pt x="21948" y="11900"/>
                  </a:cubicBezTo>
                  <a:cubicBezTo>
                    <a:pt x="21926" y="12045"/>
                    <a:pt x="21901" y="12205"/>
                    <a:pt x="21875" y="12377"/>
                  </a:cubicBezTo>
                  <a:cubicBezTo>
                    <a:pt x="21849" y="12548"/>
                    <a:pt x="21820" y="12735"/>
                    <a:pt x="21789" y="12930"/>
                  </a:cubicBezTo>
                  <a:cubicBezTo>
                    <a:pt x="21739" y="13126"/>
                    <a:pt x="21686" y="13330"/>
                    <a:pt x="21631" y="13548"/>
                  </a:cubicBezTo>
                  <a:cubicBezTo>
                    <a:pt x="21602" y="13656"/>
                    <a:pt x="21572" y="13768"/>
                    <a:pt x="21543" y="13882"/>
                  </a:cubicBezTo>
                  <a:cubicBezTo>
                    <a:pt x="21515" y="13996"/>
                    <a:pt x="21464" y="14108"/>
                    <a:pt x="21424" y="14225"/>
                  </a:cubicBezTo>
                  <a:cubicBezTo>
                    <a:pt x="21339" y="14458"/>
                    <a:pt x="21253" y="14704"/>
                    <a:pt x="21154" y="14955"/>
                  </a:cubicBezTo>
                  <a:lnTo>
                    <a:pt x="20787" y="15715"/>
                  </a:lnTo>
                  <a:cubicBezTo>
                    <a:pt x="20728" y="15849"/>
                    <a:pt x="20646" y="15974"/>
                    <a:pt x="20567" y="16104"/>
                  </a:cubicBezTo>
                  <a:cubicBezTo>
                    <a:pt x="20488" y="16234"/>
                    <a:pt x="20409" y="16366"/>
                    <a:pt x="20328" y="16500"/>
                  </a:cubicBezTo>
                  <a:cubicBezTo>
                    <a:pt x="19567" y="17682"/>
                    <a:pt x="18585" y="18708"/>
                    <a:pt x="17433" y="19517"/>
                  </a:cubicBezTo>
                  <a:cubicBezTo>
                    <a:pt x="16178" y="20418"/>
                    <a:pt x="14585" y="21080"/>
                    <a:pt x="12829" y="21337"/>
                  </a:cubicBezTo>
                  <a:cubicBezTo>
                    <a:pt x="12394" y="21423"/>
                    <a:pt x="11941" y="21423"/>
                    <a:pt x="11486" y="21449"/>
                  </a:cubicBezTo>
                  <a:cubicBezTo>
                    <a:pt x="11422" y="21455"/>
                    <a:pt x="11358" y="21458"/>
                    <a:pt x="11294" y="21458"/>
                  </a:cubicBezTo>
                  <a:cubicBezTo>
                    <a:pt x="11130" y="21458"/>
                    <a:pt x="10965" y="21442"/>
                    <a:pt x="10800" y="21436"/>
                  </a:cubicBezTo>
                  <a:cubicBezTo>
                    <a:pt x="10570" y="21420"/>
                    <a:pt x="10337" y="21420"/>
                    <a:pt x="10106" y="21394"/>
                  </a:cubicBezTo>
                  <a:lnTo>
                    <a:pt x="9411" y="21289"/>
                  </a:lnTo>
                  <a:cubicBezTo>
                    <a:pt x="9295" y="21269"/>
                    <a:pt x="9176" y="21260"/>
                    <a:pt x="9062" y="21229"/>
                  </a:cubicBezTo>
                  <a:lnTo>
                    <a:pt x="8717" y="21141"/>
                  </a:lnTo>
                  <a:cubicBezTo>
                    <a:pt x="8486" y="21080"/>
                    <a:pt x="8251" y="21031"/>
                    <a:pt x="8022" y="20957"/>
                  </a:cubicBezTo>
                  <a:lnTo>
                    <a:pt x="7343" y="20711"/>
                  </a:lnTo>
                  <a:cubicBezTo>
                    <a:pt x="6447" y="20346"/>
                    <a:pt x="5563" y="19886"/>
                    <a:pt x="4781" y="19267"/>
                  </a:cubicBezTo>
                  <a:lnTo>
                    <a:pt x="4480" y="19042"/>
                  </a:lnTo>
                  <a:cubicBezTo>
                    <a:pt x="4383" y="18963"/>
                    <a:pt x="4293" y="18875"/>
                    <a:pt x="4198" y="18792"/>
                  </a:cubicBezTo>
                  <a:cubicBezTo>
                    <a:pt x="4014" y="18623"/>
                    <a:pt x="3820" y="18460"/>
                    <a:pt x="3644" y="18282"/>
                  </a:cubicBezTo>
                  <a:lnTo>
                    <a:pt x="3132" y="17722"/>
                  </a:lnTo>
                  <a:lnTo>
                    <a:pt x="3005" y="17581"/>
                  </a:lnTo>
                  <a:lnTo>
                    <a:pt x="2891" y="17429"/>
                  </a:lnTo>
                  <a:lnTo>
                    <a:pt x="2660" y="17126"/>
                  </a:lnTo>
                  <a:lnTo>
                    <a:pt x="2431" y="16821"/>
                  </a:lnTo>
                  <a:cubicBezTo>
                    <a:pt x="2352" y="16719"/>
                    <a:pt x="2295" y="16605"/>
                    <a:pt x="2225" y="16497"/>
                  </a:cubicBezTo>
                  <a:cubicBezTo>
                    <a:pt x="2093" y="16280"/>
                    <a:pt x="1954" y="16062"/>
                    <a:pt x="1829" y="15840"/>
                  </a:cubicBezTo>
                  <a:cubicBezTo>
                    <a:pt x="1607" y="15379"/>
                    <a:pt x="1363" y="14924"/>
                    <a:pt x="1205" y="14434"/>
                  </a:cubicBezTo>
                  <a:cubicBezTo>
                    <a:pt x="1005" y="13957"/>
                    <a:pt x="906" y="13447"/>
                    <a:pt x="770" y="12950"/>
                  </a:cubicBezTo>
                  <a:lnTo>
                    <a:pt x="651" y="12183"/>
                  </a:lnTo>
                  <a:cubicBezTo>
                    <a:pt x="636" y="12056"/>
                    <a:pt x="605" y="11928"/>
                    <a:pt x="601" y="11799"/>
                  </a:cubicBezTo>
                  <a:lnTo>
                    <a:pt x="581" y="11412"/>
                  </a:lnTo>
                  <a:lnTo>
                    <a:pt x="561" y="11023"/>
                  </a:lnTo>
                  <a:cubicBezTo>
                    <a:pt x="550" y="10895"/>
                    <a:pt x="548" y="10766"/>
                    <a:pt x="557" y="10636"/>
                  </a:cubicBezTo>
                  <a:lnTo>
                    <a:pt x="594" y="9862"/>
                  </a:lnTo>
                  <a:cubicBezTo>
                    <a:pt x="598" y="9733"/>
                    <a:pt x="614" y="9603"/>
                    <a:pt x="638" y="9478"/>
                  </a:cubicBezTo>
                  <a:lnTo>
                    <a:pt x="695" y="9093"/>
                  </a:lnTo>
                  <a:lnTo>
                    <a:pt x="754" y="8709"/>
                  </a:lnTo>
                  <a:cubicBezTo>
                    <a:pt x="772" y="8581"/>
                    <a:pt x="814" y="8458"/>
                    <a:pt x="842" y="8333"/>
                  </a:cubicBezTo>
                  <a:cubicBezTo>
                    <a:pt x="908" y="8082"/>
                    <a:pt x="970" y="7832"/>
                    <a:pt x="1040" y="7583"/>
                  </a:cubicBezTo>
                  <a:lnTo>
                    <a:pt x="1306" y="6858"/>
                  </a:lnTo>
                  <a:cubicBezTo>
                    <a:pt x="1383" y="6612"/>
                    <a:pt x="1510" y="6388"/>
                    <a:pt x="1618" y="6155"/>
                  </a:cubicBezTo>
                  <a:cubicBezTo>
                    <a:pt x="1732" y="5926"/>
                    <a:pt x="1833" y="5689"/>
                    <a:pt x="1976" y="5476"/>
                  </a:cubicBezTo>
                  <a:lnTo>
                    <a:pt x="2374" y="4821"/>
                  </a:lnTo>
                  <a:lnTo>
                    <a:pt x="2831" y="4210"/>
                  </a:lnTo>
                  <a:cubicBezTo>
                    <a:pt x="2976" y="4001"/>
                    <a:pt x="3154" y="3821"/>
                    <a:pt x="3324" y="3634"/>
                  </a:cubicBezTo>
                  <a:cubicBezTo>
                    <a:pt x="3497" y="3449"/>
                    <a:pt x="3655" y="3252"/>
                    <a:pt x="3849" y="3089"/>
                  </a:cubicBezTo>
                  <a:lnTo>
                    <a:pt x="4407" y="2583"/>
                  </a:lnTo>
                  <a:cubicBezTo>
                    <a:pt x="4600" y="2427"/>
                    <a:pt x="4805" y="2282"/>
                    <a:pt x="5003" y="2133"/>
                  </a:cubicBezTo>
                  <a:cubicBezTo>
                    <a:pt x="5104" y="2060"/>
                    <a:pt x="5200" y="1981"/>
                    <a:pt x="5304" y="1913"/>
                  </a:cubicBezTo>
                  <a:lnTo>
                    <a:pt x="5620" y="1722"/>
                  </a:lnTo>
                  <a:cubicBezTo>
                    <a:pt x="5836" y="1597"/>
                    <a:pt x="6038" y="1456"/>
                    <a:pt x="6258" y="1348"/>
                  </a:cubicBezTo>
                  <a:lnTo>
                    <a:pt x="6917" y="1030"/>
                  </a:lnTo>
                  <a:lnTo>
                    <a:pt x="7082" y="953"/>
                  </a:lnTo>
                  <a:lnTo>
                    <a:pt x="7253" y="889"/>
                  </a:lnTo>
                  <a:lnTo>
                    <a:pt x="7594" y="764"/>
                  </a:lnTo>
                  <a:cubicBezTo>
                    <a:pt x="8042" y="579"/>
                    <a:pt x="8510" y="480"/>
                    <a:pt x="8970" y="359"/>
                  </a:cubicBezTo>
                  <a:cubicBezTo>
                    <a:pt x="9084" y="328"/>
                    <a:pt x="9200" y="307"/>
                    <a:pt x="9317" y="293"/>
                  </a:cubicBezTo>
                  <a:lnTo>
                    <a:pt x="9666" y="238"/>
                  </a:lnTo>
                  <a:cubicBezTo>
                    <a:pt x="9899" y="208"/>
                    <a:pt x="10128" y="153"/>
                    <a:pt x="10359" y="153"/>
                  </a:cubicBezTo>
                  <a:cubicBezTo>
                    <a:pt x="10679" y="137"/>
                    <a:pt x="10997" y="113"/>
                    <a:pt x="11312" y="113"/>
                  </a:cubicBezTo>
                  <a:cubicBezTo>
                    <a:pt x="11453" y="113"/>
                    <a:pt x="11593" y="118"/>
                    <a:pt x="11732" y="131"/>
                  </a:cubicBezTo>
                  <a:cubicBezTo>
                    <a:pt x="11959" y="144"/>
                    <a:pt x="12185" y="148"/>
                    <a:pt x="12407" y="170"/>
                  </a:cubicBezTo>
                  <a:lnTo>
                    <a:pt x="13066" y="269"/>
                  </a:lnTo>
                  <a:lnTo>
                    <a:pt x="13392" y="317"/>
                  </a:lnTo>
                  <a:cubicBezTo>
                    <a:pt x="13499" y="342"/>
                    <a:pt x="13605" y="370"/>
                    <a:pt x="13710" y="397"/>
                  </a:cubicBezTo>
                  <a:lnTo>
                    <a:pt x="14337" y="557"/>
                  </a:lnTo>
                  <a:cubicBezTo>
                    <a:pt x="14543" y="608"/>
                    <a:pt x="14739" y="696"/>
                    <a:pt x="14939" y="764"/>
                  </a:cubicBezTo>
                  <a:cubicBezTo>
                    <a:pt x="15134" y="838"/>
                    <a:pt x="15337" y="898"/>
                    <a:pt x="15523" y="988"/>
                  </a:cubicBezTo>
                  <a:lnTo>
                    <a:pt x="16077" y="1252"/>
                  </a:lnTo>
                  <a:lnTo>
                    <a:pt x="16352" y="1383"/>
                  </a:lnTo>
                  <a:cubicBezTo>
                    <a:pt x="16440" y="1432"/>
                    <a:pt x="16526" y="1487"/>
                    <a:pt x="16611" y="1537"/>
                  </a:cubicBezTo>
                  <a:cubicBezTo>
                    <a:pt x="17879" y="2269"/>
                    <a:pt x="18985" y="3249"/>
                    <a:pt x="19862" y="4421"/>
                  </a:cubicBezTo>
                  <a:cubicBezTo>
                    <a:pt x="20646" y="5478"/>
                    <a:pt x="21150" y="6537"/>
                    <a:pt x="21453" y="7462"/>
                  </a:cubicBezTo>
                  <a:cubicBezTo>
                    <a:pt x="21495" y="7575"/>
                    <a:pt x="21528" y="7687"/>
                    <a:pt x="21554" y="7803"/>
                  </a:cubicBezTo>
                  <a:cubicBezTo>
                    <a:pt x="21585" y="7915"/>
                    <a:pt x="21613" y="8025"/>
                    <a:pt x="21640" y="8131"/>
                  </a:cubicBezTo>
                  <a:cubicBezTo>
                    <a:pt x="21690" y="8344"/>
                    <a:pt x="21758" y="8542"/>
                    <a:pt x="21785" y="8735"/>
                  </a:cubicBezTo>
                  <a:cubicBezTo>
                    <a:pt x="21842" y="9122"/>
                    <a:pt x="21904" y="9456"/>
                    <a:pt x="21934" y="9739"/>
                  </a:cubicBezTo>
                  <a:cubicBezTo>
                    <a:pt x="21963" y="10306"/>
                    <a:pt x="21983" y="10660"/>
                    <a:pt x="21989" y="10763"/>
                  </a:cubicBezTo>
                  <a:lnTo>
                    <a:pt x="21989" y="10766"/>
                  </a:lnTo>
                  <a:cubicBezTo>
                    <a:pt x="21994" y="8168"/>
                    <a:pt x="21055" y="5656"/>
                    <a:pt x="19350" y="3698"/>
                  </a:cubicBezTo>
                  <a:cubicBezTo>
                    <a:pt x="18499" y="2722"/>
                    <a:pt x="17479" y="1904"/>
                    <a:pt x="16341" y="1285"/>
                  </a:cubicBezTo>
                  <a:cubicBezTo>
                    <a:pt x="15205" y="660"/>
                    <a:pt x="13945" y="267"/>
                    <a:pt x="12658" y="96"/>
                  </a:cubicBezTo>
                  <a:cubicBezTo>
                    <a:pt x="12174" y="32"/>
                    <a:pt x="11689" y="1"/>
                    <a:pt x="1120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1" name="Google Shape;5421;p29"/>
            <p:cNvSpPr/>
            <p:nvPr/>
          </p:nvSpPr>
          <p:spPr>
            <a:xfrm>
              <a:off x="2201175" y="1812875"/>
              <a:ext cx="476875" cy="471475"/>
            </a:xfrm>
            <a:custGeom>
              <a:avLst/>
              <a:gdLst/>
              <a:ahLst/>
              <a:cxnLst/>
              <a:rect l="l" t="t" r="r" b="b"/>
              <a:pathLst>
                <a:path w="19075" h="18859" extrusionOk="0">
                  <a:moveTo>
                    <a:pt x="9688" y="1"/>
                  </a:moveTo>
                  <a:cubicBezTo>
                    <a:pt x="8987" y="1"/>
                    <a:pt x="8287" y="77"/>
                    <a:pt x="7600" y="229"/>
                  </a:cubicBezTo>
                  <a:cubicBezTo>
                    <a:pt x="6497" y="475"/>
                    <a:pt x="5446" y="921"/>
                    <a:pt x="4503" y="1543"/>
                  </a:cubicBezTo>
                  <a:cubicBezTo>
                    <a:pt x="2618" y="2789"/>
                    <a:pt x="1204" y="4732"/>
                    <a:pt x="615" y="6917"/>
                  </a:cubicBezTo>
                  <a:cubicBezTo>
                    <a:pt x="0" y="9128"/>
                    <a:pt x="224" y="11486"/>
                    <a:pt x="1246" y="13541"/>
                  </a:cubicBezTo>
                  <a:cubicBezTo>
                    <a:pt x="2248" y="15585"/>
                    <a:pt x="4015" y="17249"/>
                    <a:pt x="6134" y="18132"/>
                  </a:cubicBezTo>
                  <a:cubicBezTo>
                    <a:pt x="7191" y="18580"/>
                    <a:pt x="8336" y="18816"/>
                    <a:pt x="9483" y="18853"/>
                  </a:cubicBezTo>
                  <a:cubicBezTo>
                    <a:pt x="9589" y="18856"/>
                    <a:pt x="9695" y="18858"/>
                    <a:pt x="9800" y="18858"/>
                  </a:cubicBezTo>
                  <a:cubicBezTo>
                    <a:pt x="10848" y="18858"/>
                    <a:pt x="11889" y="18690"/>
                    <a:pt x="12883" y="18361"/>
                  </a:cubicBezTo>
                  <a:cubicBezTo>
                    <a:pt x="15099" y="17627"/>
                    <a:pt x="16969" y="16104"/>
                    <a:pt x="18136" y="14082"/>
                  </a:cubicBezTo>
                  <a:cubicBezTo>
                    <a:pt x="18237" y="13901"/>
                    <a:pt x="18305" y="13701"/>
                    <a:pt x="18382" y="13510"/>
                  </a:cubicBezTo>
                  <a:cubicBezTo>
                    <a:pt x="18457" y="13315"/>
                    <a:pt x="18545" y="13128"/>
                    <a:pt x="18602" y="12928"/>
                  </a:cubicBezTo>
                  <a:cubicBezTo>
                    <a:pt x="18712" y="12530"/>
                    <a:pt x="18846" y="12141"/>
                    <a:pt x="18901" y="11732"/>
                  </a:cubicBezTo>
                  <a:cubicBezTo>
                    <a:pt x="19074" y="10932"/>
                    <a:pt x="19070" y="10110"/>
                    <a:pt x="19042" y="9312"/>
                  </a:cubicBezTo>
                  <a:lnTo>
                    <a:pt x="19042" y="9312"/>
                  </a:lnTo>
                  <a:cubicBezTo>
                    <a:pt x="19042" y="9313"/>
                    <a:pt x="19028" y="9535"/>
                    <a:pt x="19009" y="9950"/>
                  </a:cubicBezTo>
                  <a:cubicBezTo>
                    <a:pt x="19002" y="10053"/>
                    <a:pt x="19002" y="10170"/>
                    <a:pt x="18987" y="10295"/>
                  </a:cubicBezTo>
                  <a:cubicBezTo>
                    <a:pt x="18969" y="10422"/>
                    <a:pt x="18947" y="10559"/>
                    <a:pt x="18925" y="10708"/>
                  </a:cubicBezTo>
                  <a:cubicBezTo>
                    <a:pt x="18901" y="10858"/>
                    <a:pt x="18877" y="11016"/>
                    <a:pt x="18850" y="11187"/>
                  </a:cubicBezTo>
                  <a:lnTo>
                    <a:pt x="18712" y="11721"/>
                  </a:lnTo>
                  <a:cubicBezTo>
                    <a:pt x="18688" y="11814"/>
                    <a:pt x="18664" y="11910"/>
                    <a:pt x="18637" y="12009"/>
                  </a:cubicBezTo>
                  <a:cubicBezTo>
                    <a:pt x="18613" y="12108"/>
                    <a:pt x="18569" y="12205"/>
                    <a:pt x="18536" y="12306"/>
                  </a:cubicBezTo>
                  <a:cubicBezTo>
                    <a:pt x="18459" y="12508"/>
                    <a:pt x="18387" y="12721"/>
                    <a:pt x="18301" y="12939"/>
                  </a:cubicBezTo>
                  <a:cubicBezTo>
                    <a:pt x="18200" y="13150"/>
                    <a:pt x="18092" y="13367"/>
                    <a:pt x="17982" y="13596"/>
                  </a:cubicBezTo>
                  <a:cubicBezTo>
                    <a:pt x="17927" y="13712"/>
                    <a:pt x="17866" y="13824"/>
                    <a:pt x="17793" y="13932"/>
                  </a:cubicBezTo>
                  <a:lnTo>
                    <a:pt x="17587" y="14273"/>
                  </a:lnTo>
                  <a:cubicBezTo>
                    <a:pt x="16929" y="15297"/>
                    <a:pt x="16079" y="16185"/>
                    <a:pt x="15083" y="16884"/>
                  </a:cubicBezTo>
                  <a:cubicBezTo>
                    <a:pt x="13998" y="17664"/>
                    <a:pt x="12620" y="18233"/>
                    <a:pt x="11101" y="18455"/>
                  </a:cubicBezTo>
                  <a:cubicBezTo>
                    <a:pt x="10725" y="18532"/>
                    <a:pt x="10334" y="18532"/>
                    <a:pt x="9941" y="18554"/>
                  </a:cubicBezTo>
                  <a:cubicBezTo>
                    <a:pt x="9885" y="18560"/>
                    <a:pt x="9830" y="18562"/>
                    <a:pt x="9775" y="18562"/>
                  </a:cubicBezTo>
                  <a:cubicBezTo>
                    <a:pt x="9632" y="18562"/>
                    <a:pt x="9490" y="18548"/>
                    <a:pt x="9347" y="18543"/>
                  </a:cubicBezTo>
                  <a:cubicBezTo>
                    <a:pt x="9147" y="18530"/>
                    <a:pt x="8945" y="18530"/>
                    <a:pt x="8745" y="18506"/>
                  </a:cubicBezTo>
                  <a:lnTo>
                    <a:pt x="8145" y="18416"/>
                  </a:lnTo>
                  <a:cubicBezTo>
                    <a:pt x="8044" y="18398"/>
                    <a:pt x="7941" y="18389"/>
                    <a:pt x="7842" y="18365"/>
                  </a:cubicBezTo>
                  <a:lnTo>
                    <a:pt x="7545" y="18288"/>
                  </a:lnTo>
                  <a:cubicBezTo>
                    <a:pt x="7345" y="18235"/>
                    <a:pt x="7143" y="18191"/>
                    <a:pt x="6945" y="18128"/>
                  </a:cubicBezTo>
                  <a:lnTo>
                    <a:pt x="6356" y="17915"/>
                  </a:lnTo>
                  <a:cubicBezTo>
                    <a:pt x="5582" y="17600"/>
                    <a:pt x="4818" y="17202"/>
                    <a:pt x="4141" y="16666"/>
                  </a:cubicBezTo>
                  <a:lnTo>
                    <a:pt x="3881" y="16473"/>
                  </a:lnTo>
                  <a:cubicBezTo>
                    <a:pt x="3798" y="16405"/>
                    <a:pt x="3721" y="16330"/>
                    <a:pt x="3637" y="16257"/>
                  </a:cubicBezTo>
                  <a:cubicBezTo>
                    <a:pt x="3479" y="16110"/>
                    <a:pt x="3312" y="15972"/>
                    <a:pt x="3158" y="15816"/>
                  </a:cubicBezTo>
                  <a:lnTo>
                    <a:pt x="2716" y="15332"/>
                  </a:lnTo>
                  <a:lnTo>
                    <a:pt x="2607" y="15211"/>
                  </a:lnTo>
                  <a:lnTo>
                    <a:pt x="2508" y="15079"/>
                  </a:lnTo>
                  <a:lnTo>
                    <a:pt x="2308" y="14816"/>
                  </a:lnTo>
                  <a:lnTo>
                    <a:pt x="2110" y="14552"/>
                  </a:lnTo>
                  <a:cubicBezTo>
                    <a:pt x="2042" y="14464"/>
                    <a:pt x="1991" y="14365"/>
                    <a:pt x="1932" y="14273"/>
                  </a:cubicBezTo>
                  <a:cubicBezTo>
                    <a:pt x="1818" y="14084"/>
                    <a:pt x="1699" y="13897"/>
                    <a:pt x="1589" y="13704"/>
                  </a:cubicBezTo>
                  <a:cubicBezTo>
                    <a:pt x="1398" y="13306"/>
                    <a:pt x="1189" y="12912"/>
                    <a:pt x="1051" y="12488"/>
                  </a:cubicBezTo>
                  <a:cubicBezTo>
                    <a:pt x="877" y="12075"/>
                    <a:pt x="793" y="11636"/>
                    <a:pt x="675" y="11205"/>
                  </a:cubicBezTo>
                  <a:lnTo>
                    <a:pt x="571" y="10541"/>
                  </a:lnTo>
                  <a:cubicBezTo>
                    <a:pt x="558" y="10431"/>
                    <a:pt x="530" y="10321"/>
                    <a:pt x="527" y="10209"/>
                  </a:cubicBezTo>
                  <a:lnTo>
                    <a:pt x="510" y="9875"/>
                  </a:lnTo>
                  <a:lnTo>
                    <a:pt x="492" y="9539"/>
                  </a:lnTo>
                  <a:cubicBezTo>
                    <a:pt x="484" y="9427"/>
                    <a:pt x="481" y="9315"/>
                    <a:pt x="490" y="9205"/>
                  </a:cubicBezTo>
                  <a:lnTo>
                    <a:pt x="523" y="8534"/>
                  </a:lnTo>
                  <a:cubicBezTo>
                    <a:pt x="525" y="8422"/>
                    <a:pt x="538" y="8310"/>
                    <a:pt x="558" y="8200"/>
                  </a:cubicBezTo>
                  <a:lnTo>
                    <a:pt x="609" y="7869"/>
                  </a:lnTo>
                  <a:lnTo>
                    <a:pt x="659" y="7537"/>
                  </a:lnTo>
                  <a:cubicBezTo>
                    <a:pt x="675" y="7427"/>
                    <a:pt x="712" y="7321"/>
                    <a:pt x="738" y="7211"/>
                  </a:cubicBezTo>
                  <a:cubicBezTo>
                    <a:pt x="796" y="6996"/>
                    <a:pt x="846" y="6778"/>
                    <a:pt x="908" y="6565"/>
                  </a:cubicBezTo>
                  <a:lnTo>
                    <a:pt x="1136" y="5937"/>
                  </a:lnTo>
                  <a:cubicBezTo>
                    <a:pt x="1204" y="5726"/>
                    <a:pt x="1314" y="5530"/>
                    <a:pt x="1409" y="5330"/>
                  </a:cubicBezTo>
                  <a:cubicBezTo>
                    <a:pt x="1505" y="5130"/>
                    <a:pt x="1593" y="4926"/>
                    <a:pt x="1716" y="4741"/>
                  </a:cubicBezTo>
                  <a:lnTo>
                    <a:pt x="2062" y="4176"/>
                  </a:lnTo>
                  <a:lnTo>
                    <a:pt x="2457" y="3649"/>
                  </a:lnTo>
                  <a:cubicBezTo>
                    <a:pt x="2580" y="3466"/>
                    <a:pt x="2736" y="3310"/>
                    <a:pt x="2881" y="3148"/>
                  </a:cubicBezTo>
                  <a:cubicBezTo>
                    <a:pt x="3033" y="2989"/>
                    <a:pt x="3167" y="2816"/>
                    <a:pt x="3336" y="2677"/>
                  </a:cubicBezTo>
                  <a:lnTo>
                    <a:pt x="3818" y="2240"/>
                  </a:lnTo>
                  <a:cubicBezTo>
                    <a:pt x="3987" y="2104"/>
                    <a:pt x="4163" y="1981"/>
                    <a:pt x="4334" y="1851"/>
                  </a:cubicBezTo>
                  <a:cubicBezTo>
                    <a:pt x="4422" y="1787"/>
                    <a:pt x="4505" y="1719"/>
                    <a:pt x="4593" y="1660"/>
                  </a:cubicBezTo>
                  <a:lnTo>
                    <a:pt x="4868" y="1495"/>
                  </a:lnTo>
                  <a:cubicBezTo>
                    <a:pt x="5055" y="1390"/>
                    <a:pt x="5229" y="1266"/>
                    <a:pt x="5420" y="1174"/>
                  </a:cubicBezTo>
                  <a:lnTo>
                    <a:pt x="5991" y="899"/>
                  </a:lnTo>
                  <a:lnTo>
                    <a:pt x="6134" y="829"/>
                  </a:lnTo>
                  <a:lnTo>
                    <a:pt x="6281" y="774"/>
                  </a:lnTo>
                  <a:lnTo>
                    <a:pt x="6576" y="669"/>
                  </a:lnTo>
                  <a:cubicBezTo>
                    <a:pt x="6963" y="508"/>
                    <a:pt x="7369" y="423"/>
                    <a:pt x="7765" y="317"/>
                  </a:cubicBezTo>
                  <a:cubicBezTo>
                    <a:pt x="7864" y="291"/>
                    <a:pt x="7965" y="271"/>
                    <a:pt x="8066" y="260"/>
                  </a:cubicBezTo>
                  <a:lnTo>
                    <a:pt x="8367" y="214"/>
                  </a:lnTo>
                  <a:cubicBezTo>
                    <a:pt x="8569" y="187"/>
                    <a:pt x="8767" y="139"/>
                    <a:pt x="8967" y="139"/>
                  </a:cubicBezTo>
                  <a:cubicBezTo>
                    <a:pt x="9249" y="127"/>
                    <a:pt x="9527" y="105"/>
                    <a:pt x="9803" y="105"/>
                  </a:cubicBezTo>
                  <a:cubicBezTo>
                    <a:pt x="9921" y="105"/>
                    <a:pt x="10039" y="109"/>
                    <a:pt x="10156" y="119"/>
                  </a:cubicBezTo>
                  <a:cubicBezTo>
                    <a:pt x="10352" y="132"/>
                    <a:pt x="10547" y="135"/>
                    <a:pt x="10738" y="154"/>
                  </a:cubicBezTo>
                  <a:lnTo>
                    <a:pt x="11308" y="240"/>
                  </a:lnTo>
                  <a:lnTo>
                    <a:pt x="11591" y="282"/>
                  </a:lnTo>
                  <a:cubicBezTo>
                    <a:pt x="11683" y="302"/>
                    <a:pt x="11773" y="328"/>
                    <a:pt x="11866" y="350"/>
                  </a:cubicBezTo>
                  <a:lnTo>
                    <a:pt x="12406" y="488"/>
                  </a:lnTo>
                  <a:cubicBezTo>
                    <a:pt x="12587" y="532"/>
                    <a:pt x="12756" y="609"/>
                    <a:pt x="12927" y="666"/>
                  </a:cubicBezTo>
                  <a:cubicBezTo>
                    <a:pt x="13097" y="732"/>
                    <a:pt x="13272" y="781"/>
                    <a:pt x="13433" y="860"/>
                  </a:cubicBezTo>
                  <a:lnTo>
                    <a:pt x="13912" y="1088"/>
                  </a:lnTo>
                  <a:lnTo>
                    <a:pt x="14149" y="1203"/>
                  </a:lnTo>
                  <a:cubicBezTo>
                    <a:pt x="14226" y="1244"/>
                    <a:pt x="14299" y="1291"/>
                    <a:pt x="14373" y="1335"/>
                  </a:cubicBezTo>
                  <a:cubicBezTo>
                    <a:pt x="15470" y="1968"/>
                    <a:pt x="16426" y="2816"/>
                    <a:pt x="17184" y="3831"/>
                  </a:cubicBezTo>
                  <a:cubicBezTo>
                    <a:pt x="17861" y="4743"/>
                    <a:pt x="18299" y="5660"/>
                    <a:pt x="18558" y="6460"/>
                  </a:cubicBezTo>
                  <a:cubicBezTo>
                    <a:pt x="18595" y="6556"/>
                    <a:pt x="18624" y="6653"/>
                    <a:pt x="18648" y="6754"/>
                  </a:cubicBezTo>
                  <a:lnTo>
                    <a:pt x="18721" y="7038"/>
                  </a:lnTo>
                  <a:cubicBezTo>
                    <a:pt x="18765" y="7222"/>
                    <a:pt x="18826" y="7394"/>
                    <a:pt x="18846" y="7561"/>
                  </a:cubicBezTo>
                  <a:cubicBezTo>
                    <a:pt x="18894" y="7893"/>
                    <a:pt x="18947" y="8183"/>
                    <a:pt x="18976" y="8427"/>
                  </a:cubicBezTo>
                  <a:cubicBezTo>
                    <a:pt x="19002" y="8919"/>
                    <a:pt x="19020" y="9225"/>
                    <a:pt x="19024" y="9315"/>
                  </a:cubicBezTo>
                  <a:lnTo>
                    <a:pt x="19024" y="9312"/>
                  </a:lnTo>
                  <a:cubicBezTo>
                    <a:pt x="19028" y="7066"/>
                    <a:pt x="18217" y="4895"/>
                    <a:pt x="16743" y="3200"/>
                  </a:cubicBezTo>
                  <a:cubicBezTo>
                    <a:pt x="16006" y="2354"/>
                    <a:pt x="15127" y="1647"/>
                    <a:pt x="14143" y="1113"/>
                  </a:cubicBezTo>
                  <a:cubicBezTo>
                    <a:pt x="13158" y="572"/>
                    <a:pt x="12068" y="231"/>
                    <a:pt x="10956" y="84"/>
                  </a:cubicBezTo>
                  <a:cubicBezTo>
                    <a:pt x="10535" y="29"/>
                    <a:pt x="10111" y="1"/>
                    <a:pt x="96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2" name="Google Shape;5422;p29"/>
            <p:cNvSpPr/>
            <p:nvPr/>
          </p:nvSpPr>
          <p:spPr>
            <a:xfrm>
              <a:off x="2238750" y="1844925"/>
              <a:ext cx="407375" cy="407325"/>
            </a:xfrm>
            <a:custGeom>
              <a:avLst/>
              <a:gdLst/>
              <a:ahLst/>
              <a:cxnLst/>
              <a:rect l="l" t="t" r="r" b="b"/>
              <a:pathLst>
                <a:path w="16295" h="16293" extrusionOk="0">
                  <a:moveTo>
                    <a:pt x="16242" y="8004"/>
                  </a:moveTo>
                  <a:cubicBezTo>
                    <a:pt x="16242" y="8016"/>
                    <a:pt x="16242" y="8029"/>
                    <a:pt x="16242" y="8041"/>
                  </a:cubicBezTo>
                  <a:lnTo>
                    <a:pt x="16244" y="8044"/>
                  </a:lnTo>
                  <a:cubicBezTo>
                    <a:pt x="16243" y="8034"/>
                    <a:pt x="16243" y="8020"/>
                    <a:pt x="16242" y="8004"/>
                  </a:cubicBezTo>
                  <a:close/>
                  <a:moveTo>
                    <a:pt x="8183" y="0"/>
                  </a:moveTo>
                  <a:cubicBezTo>
                    <a:pt x="7578" y="0"/>
                    <a:pt x="6974" y="66"/>
                    <a:pt x="6380" y="198"/>
                  </a:cubicBezTo>
                  <a:cubicBezTo>
                    <a:pt x="5429" y="411"/>
                    <a:pt x="4521" y="793"/>
                    <a:pt x="3706" y="1332"/>
                  </a:cubicBezTo>
                  <a:cubicBezTo>
                    <a:pt x="2077" y="2406"/>
                    <a:pt x="855" y="4085"/>
                    <a:pt x="345" y="5971"/>
                  </a:cubicBezTo>
                  <a:cubicBezTo>
                    <a:pt x="88" y="6918"/>
                    <a:pt x="0" y="7903"/>
                    <a:pt x="86" y="8881"/>
                  </a:cubicBezTo>
                  <a:cubicBezTo>
                    <a:pt x="185" y="9859"/>
                    <a:pt x="457" y="10813"/>
                    <a:pt x="890" y="11696"/>
                  </a:cubicBezTo>
                  <a:cubicBezTo>
                    <a:pt x="1754" y="13461"/>
                    <a:pt x="3282" y="14901"/>
                    <a:pt x="5112" y="15666"/>
                  </a:cubicBezTo>
                  <a:cubicBezTo>
                    <a:pt x="6027" y="16055"/>
                    <a:pt x="7016" y="16257"/>
                    <a:pt x="8009" y="16287"/>
                  </a:cubicBezTo>
                  <a:cubicBezTo>
                    <a:pt x="8103" y="16291"/>
                    <a:pt x="8196" y="16292"/>
                    <a:pt x="8290" y="16292"/>
                  </a:cubicBezTo>
                  <a:cubicBezTo>
                    <a:pt x="9193" y="16292"/>
                    <a:pt x="10091" y="16148"/>
                    <a:pt x="10947" y="15863"/>
                  </a:cubicBezTo>
                  <a:cubicBezTo>
                    <a:pt x="12864" y="15228"/>
                    <a:pt x="14481" y="13914"/>
                    <a:pt x="15490" y="12167"/>
                  </a:cubicBezTo>
                  <a:cubicBezTo>
                    <a:pt x="15580" y="12011"/>
                    <a:pt x="15637" y="11837"/>
                    <a:pt x="15703" y="11672"/>
                  </a:cubicBezTo>
                  <a:cubicBezTo>
                    <a:pt x="15765" y="11503"/>
                    <a:pt x="15842" y="11340"/>
                    <a:pt x="15892" y="11169"/>
                  </a:cubicBezTo>
                  <a:cubicBezTo>
                    <a:pt x="15983" y="10822"/>
                    <a:pt x="16101" y="10488"/>
                    <a:pt x="16145" y="10134"/>
                  </a:cubicBezTo>
                  <a:cubicBezTo>
                    <a:pt x="16295" y="9441"/>
                    <a:pt x="16288" y="8732"/>
                    <a:pt x="16259" y="8044"/>
                  </a:cubicBezTo>
                  <a:lnTo>
                    <a:pt x="16259" y="8044"/>
                  </a:lnTo>
                  <a:cubicBezTo>
                    <a:pt x="16259" y="8044"/>
                    <a:pt x="16251" y="8235"/>
                    <a:pt x="16233" y="8593"/>
                  </a:cubicBezTo>
                  <a:cubicBezTo>
                    <a:pt x="16226" y="8683"/>
                    <a:pt x="16226" y="8782"/>
                    <a:pt x="16215" y="8892"/>
                  </a:cubicBezTo>
                  <a:cubicBezTo>
                    <a:pt x="16198" y="9002"/>
                    <a:pt x="16180" y="9121"/>
                    <a:pt x="16161" y="9250"/>
                  </a:cubicBezTo>
                  <a:cubicBezTo>
                    <a:pt x="16139" y="9378"/>
                    <a:pt x="16119" y="9516"/>
                    <a:pt x="16095" y="9663"/>
                  </a:cubicBezTo>
                  <a:cubicBezTo>
                    <a:pt x="16057" y="9808"/>
                    <a:pt x="16018" y="9960"/>
                    <a:pt x="15976" y="10123"/>
                  </a:cubicBezTo>
                  <a:cubicBezTo>
                    <a:pt x="15956" y="10204"/>
                    <a:pt x="15934" y="10288"/>
                    <a:pt x="15912" y="10373"/>
                  </a:cubicBezTo>
                  <a:cubicBezTo>
                    <a:pt x="15892" y="10459"/>
                    <a:pt x="15853" y="10540"/>
                    <a:pt x="15824" y="10628"/>
                  </a:cubicBezTo>
                  <a:cubicBezTo>
                    <a:pt x="15758" y="10802"/>
                    <a:pt x="15695" y="10984"/>
                    <a:pt x="15622" y="11173"/>
                  </a:cubicBezTo>
                  <a:lnTo>
                    <a:pt x="15347" y="11740"/>
                  </a:lnTo>
                  <a:cubicBezTo>
                    <a:pt x="15299" y="11841"/>
                    <a:pt x="15244" y="11938"/>
                    <a:pt x="15185" y="12030"/>
                  </a:cubicBezTo>
                  <a:lnTo>
                    <a:pt x="15004" y="12325"/>
                  </a:lnTo>
                  <a:cubicBezTo>
                    <a:pt x="14437" y="13208"/>
                    <a:pt x="13703" y="13975"/>
                    <a:pt x="12842" y="14580"/>
                  </a:cubicBezTo>
                  <a:cubicBezTo>
                    <a:pt x="11908" y="15252"/>
                    <a:pt x="10719" y="15742"/>
                    <a:pt x="9409" y="15936"/>
                  </a:cubicBezTo>
                  <a:cubicBezTo>
                    <a:pt x="9084" y="16002"/>
                    <a:pt x="8745" y="16000"/>
                    <a:pt x="8407" y="16022"/>
                  </a:cubicBezTo>
                  <a:cubicBezTo>
                    <a:pt x="8362" y="16026"/>
                    <a:pt x="8317" y="16028"/>
                    <a:pt x="8273" y="16028"/>
                  </a:cubicBezTo>
                  <a:cubicBezTo>
                    <a:pt x="8146" y="16028"/>
                    <a:pt x="8019" y="16014"/>
                    <a:pt x="7893" y="16011"/>
                  </a:cubicBezTo>
                  <a:cubicBezTo>
                    <a:pt x="7721" y="16000"/>
                    <a:pt x="7547" y="16000"/>
                    <a:pt x="7374" y="15980"/>
                  </a:cubicBezTo>
                  <a:lnTo>
                    <a:pt x="6855" y="15901"/>
                  </a:lnTo>
                  <a:cubicBezTo>
                    <a:pt x="6769" y="15885"/>
                    <a:pt x="6679" y="15879"/>
                    <a:pt x="6596" y="15857"/>
                  </a:cubicBezTo>
                  <a:lnTo>
                    <a:pt x="6336" y="15791"/>
                  </a:lnTo>
                  <a:cubicBezTo>
                    <a:pt x="6165" y="15745"/>
                    <a:pt x="5989" y="15707"/>
                    <a:pt x="5818" y="15652"/>
                  </a:cubicBezTo>
                  <a:lnTo>
                    <a:pt x="5310" y="15468"/>
                  </a:lnTo>
                  <a:cubicBezTo>
                    <a:pt x="4644" y="15195"/>
                    <a:pt x="3983" y="14855"/>
                    <a:pt x="3398" y="14391"/>
                  </a:cubicBezTo>
                  <a:lnTo>
                    <a:pt x="3174" y="14224"/>
                  </a:lnTo>
                  <a:cubicBezTo>
                    <a:pt x="3101" y="14164"/>
                    <a:pt x="3035" y="14099"/>
                    <a:pt x="2965" y="14037"/>
                  </a:cubicBezTo>
                  <a:cubicBezTo>
                    <a:pt x="2827" y="13910"/>
                    <a:pt x="2682" y="13789"/>
                    <a:pt x="2550" y="13655"/>
                  </a:cubicBezTo>
                  <a:lnTo>
                    <a:pt x="2167" y="13237"/>
                  </a:lnTo>
                  <a:lnTo>
                    <a:pt x="2073" y="13134"/>
                  </a:lnTo>
                  <a:lnTo>
                    <a:pt x="1987" y="13019"/>
                  </a:lnTo>
                  <a:lnTo>
                    <a:pt x="1816" y="12791"/>
                  </a:lnTo>
                  <a:lnTo>
                    <a:pt x="1644" y="12564"/>
                  </a:lnTo>
                  <a:cubicBezTo>
                    <a:pt x="1585" y="12488"/>
                    <a:pt x="1543" y="12402"/>
                    <a:pt x="1490" y="12323"/>
                  </a:cubicBezTo>
                  <a:cubicBezTo>
                    <a:pt x="1394" y="12160"/>
                    <a:pt x="1288" y="11997"/>
                    <a:pt x="1194" y="11833"/>
                  </a:cubicBezTo>
                  <a:cubicBezTo>
                    <a:pt x="1031" y="11488"/>
                    <a:pt x="846" y="11149"/>
                    <a:pt x="730" y="10782"/>
                  </a:cubicBezTo>
                  <a:cubicBezTo>
                    <a:pt x="581" y="10426"/>
                    <a:pt x="508" y="10046"/>
                    <a:pt x="405" y="9677"/>
                  </a:cubicBezTo>
                  <a:lnTo>
                    <a:pt x="317" y="9103"/>
                  </a:lnTo>
                  <a:cubicBezTo>
                    <a:pt x="306" y="9008"/>
                    <a:pt x="282" y="8914"/>
                    <a:pt x="279" y="8817"/>
                  </a:cubicBezTo>
                  <a:lnTo>
                    <a:pt x="264" y="8527"/>
                  </a:lnTo>
                  <a:lnTo>
                    <a:pt x="249" y="8237"/>
                  </a:lnTo>
                  <a:cubicBezTo>
                    <a:pt x="240" y="8140"/>
                    <a:pt x="240" y="8044"/>
                    <a:pt x="246" y="7949"/>
                  </a:cubicBezTo>
                  <a:lnTo>
                    <a:pt x="275" y="7369"/>
                  </a:lnTo>
                  <a:cubicBezTo>
                    <a:pt x="277" y="7272"/>
                    <a:pt x="288" y="7176"/>
                    <a:pt x="306" y="7081"/>
                  </a:cubicBezTo>
                  <a:lnTo>
                    <a:pt x="350" y="6795"/>
                  </a:lnTo>
                  <a:lnTo>
                    <a:pt x="394" y="6510"/>
                  </a:lnTo>
                  <a:cubicBezTo>
                    <a:pt x="405" y="6413"/>
                    <a:pt x="438" y="6323"/>
                    <a:pt x="460" y="6228"/>
                  </a:cubicBezTo>
                  <a:cubicBezTo>
                    <a:pt x="510" y="6041"/>
                    <a:pt x="554" y="5855"/>
                    <a:pt x="607" y="5670"/>
                  </a:cubicBezTo>
                  <a:lnTo>
                    <a:pt x="805" y="5132"/>
                  </a:lnTo>
                  <a:cubicBezTo>
                    <a:pt x="862" y="4949"/>
                    <a:pt x="959" y="4782"/>
                    <a:pt x="1040" y="4609"/>
                  </a:cubicBezTo>
                  <a:cubicBezTo>
                    <a:pt x="1123" y="4437"/>
                    <a:pt x="1198" y="4259"/>
                    <a:pt x="1306" y="4101"/>
                  </a:cubicBezTo>
                  <a:lnTo>
                    <a:pt x="1602" y="3611"/>
                  </a:lnTo>
                  <a:lnTo>
                    <a:pt x="1943" y="3156"/>
                  </a:lnTo>
                  <a:cubicBezTo>
                    <a:pt x="2051" y="3000"/>
                    <a:pt x="2183" y="2861"/>
                    <a:pt x="2312" y="2725"/>
                  </a:cubicBezTo>
                  <a:cubicBezTo>
                    <a:pt x="2442" y="2589"/>
                    <a:pt x="2556" y="2437"/>
                    <a:pt x="2704" y="2318"/>
                  </a:cubicBezTo>
                  <a:lnTo>
                    <a:pt x="3119" y="1940"/>
                  </a:lnTo>
                  <a:cubicBezTo>
                    <a:pt x="3264" y="1824"/>
                    <a:pt x="3418" y="1716"/>
                    <a:pt x="3565" y="1604"/>
                  </a:cubicBezTo>
                  <a:cubicBezTo>
                    <a:pt x="3640" y="1549"/>
                    <a:pt x="3712" y="1490"/>
                    <a:pt x="3789" y="1439"/>
                  </a:cubicBezTo>
                  <a:lnTo>
                    <a:pt x="4027" y="1297"/>
                  </a:lnTo>
                  <a:cubicBezTo>
                    <a:pt x="4187" y="1204"/>
                    <a:pt x="4337" y="1097"/>
                    <a:pt x="4501" y="1017"/>
                  </a:cubicBezTo>
                  <a:lnTo>
                    <a:pt x="4996" y="780"/>
                  </a:lnTo>
                  <a:lnTo>
                    <a:pt x="5119" y="721"/>
                  </a:lnTo>
                  <a:lnTo>
                    <a:pt x="5246" y="675"/>
                  </a:lnTo>
                  <a:lnTo>
                    <a:pt x="5501" y="582"/>
                  </a:lnTo>
                  <a:cubicBezTo>
                    <a:pt x="5833" y="444"/>
                    <a:pt x="6185" y="371"/>
                    <a:pt x="6528" y="281"/>
                  </a:cubicBezTo>
                  <a:cubicBezTo>
                    <a:pt x="6611" y="257"/>
                    <a:pt x="6699" y="242"/>
                    <a:pt x="6787" y="231"/>
                  </a:cubicBezTo>
                  <a:lnTo>
                    <a:pt x="7046" y="191"/>
                  </a:lnTo>
                  <a:cubicBezTo>
                    <a:pt x="7220" y="169"/>
                    <a:pt x="7389" y="127"/>
                    <a:pt x="7565" y="127"/>
                  </a:cubicBezTo>
                  <a:cubicBezTo>
                    <a:pt x="7807" y="117"/>
                    <a:pt x="8047" y="96"/>
                    <a:pt x="8286" y="96"/>
                  </a:cubicBezTo>
                  <a:cubicBezTo>
                    <a:pt x="8388" y="96"/>
                    <a:pt x="8490" y="100"/>
                    <a:pt x="8591" y="110"/>
                  </a:cubicBezTo>
                  <a:cubicBezTo>
                    <a:pt x="8758" y="119"/>
                    <a:pt x="8930" y="121"/>
                    <a:pt x="9095" y="138"/>
                  </a:cubicBezTo>
                  <a:lnTo>
                    <a:pt x="9585" y="213"/>
                  </a:lnTo>
                  <a:lnTo>
                    <a:pt x="9829" y="248"/>
                  </a:lnTo>
                  <a:cubicBezTo>
                    <a:pt x="9908" y="266"/>
                    <a:pt x="9987" y="288"/>
                    <a:pt x="10066" y="308"/>
                  </a:cubicBezTo>
                  <a:lnTo>
                    <a:pt x="10532" y="426"/>
                  </a:lnTo>
                  <a:cubicBezTo>
                    <a:pt x="10688" y="466"/>
                    <a:pt x="10833" y="532"/>
                    <a:pt x="10980" y="582"/>
                  </a:cubicBezTo>
                  <a:cubicBezTo>
                    <a:pt x="11128" y="637"/>
                    <a:pt x="11279" y="679"/>
                    <a:pt x="11418" y="747"/>
                  </a:cubicBezTo>
                  <a:lnTo>
                    <a:pt x="11831" y="945"/>
                  </a:lnTo>
                  <a:lnTo>
                    <a:pt x="12035" y="1042"/>
                  </a:lnTo>
                  <a:cubicBezTo>
                    <a:pt x="12101" y="1079"/>
                    <a:pt x="12165" y="1118"/>
                    <a:pt x="12229" y="1158"/>
                  </a:cubicBezTo>
                  <a:cubicBezTo>
                    <a:pt x="13934" y="2140"/>
                    <a:pt x="15220" y="3714"/>
                    <a:pt x="15842" y="5580"/>
                  </a:cubicBezTo>
                  <a:cubicBezTo>
                    <a:pt x="15875" y="5663"/>
                    <a:pt x="15899" y="5747"/>
                    <a:pt x="15919" y="5835"/>
                  </a:cubicBezTo>
                  <a:cubicBezTo>
                    <a:pt x="15941" y="5918"/>
                    <a:pt x="15963" y="6000"/>
                    <a:pt x="15983" y="6079"/>
                  </a:cubicBezTo>
                  <a:cubicBezTo>
                    <a:pt x="16020" y="6239"/>
                    <a:pt x="16073" y="6384"/>
                    <a:pt x="16090" y="6529"/>
                  </a:cubicBezTo>
                  <a:cubicBezTo>
                    <a:pt x="16132" y="6817"/>
                    <a:pt x="16178" y="7068"/>
                    <a:pt x="16202" y="7279"/>
                  </a:cubicBezTo>
                  <a:cubicBezTo>
                    <a:pt x="16223" y="7647"/>
                    <a:pt x="16236" y="7894"/>
                    <a:pt x="16242" y="8004"/>
                  </a:cubicBezTo>
                  <a:lnTo>
                    <a:pt x="16242" y="8004"/>
                  </a:lnTo>
                  <a:cubicBezTo>
                    <a:pt x="16237" y="6079"/>
                    <a:pt x="15539" y="4219"/>
                    <a:pt x="14275" y="2765"/>
                  </a:cubicBezTo>
                  <a:cubicBezTo>
                    <a:pt x="13640" y="2035"/>
                    <a:pt x="12879" y="1424"/>
                    <a:pt x="12029" y="960"/>
                  </a:cubicBezTo>
                  <a:cubicBezTo>
                    <a:pt x="11180" y="494"/>
                    <a:pt x="10240" y="200"/>
                    <a:pt x="9279" y="72"/>
                  </a:cubicBezTo>
                  <a:cubicBezTo>
                    <a:pt x="8915" y="24"/>
                    <a:pt x="8549" y="0"/>
                    <a:pt x="818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3" name="Google Shape;5423;p29"/>
            <p:cNvSpPr/>
            <p:nvPr/>
          </p:nvSpPr>
          <p:spPr>
            <a:xfrm>
              <a:off x="2262975" y="1873025"/>
              <a:ext cx="355250" cy="351300"/>
            </a:xfrm>
            <a:custGeom>
              <a:avLst/>
              <a:gdLst/>
              <a:ahLst/>
              <a:cxnLst/>
              <a:rect l="l" t="t" r="r" b="b"/>
              <a:pathLst>
                <a:path w="14210" h="14052" extrusionOk="0">
                  <a:moveTo>
                    <a:pt x="7217" y="0"/>
                  </a:moveTo>
                  <a:cubicBezTo>
                    <a:pt x="6697" y="0"/>
                    <a:pt x="6177" y="57"/>
                    <a:pt x="5666" y="170"/>
                  </a:cubicBezTo>
                  <a:cubicBezTo>
                    <a:pt x="4844" y="353"/>
                    <a:pt x="4062" y="682"/>
                    <a:pt x="3359" y="1146"/>
                  </a:cubicBezTo>
                  <a:cubicBezTo>
                    <a:pt x="1954" y="2071"/>
                    <a:pt x="902" y="3520"/>
                    <a:pt x="462" y="5146"/>
                  </a:cubicBezTo>
                  <a:cubicBezTo>
                    <a:pt x="1" y="6792"/>
                    <a:pt x="168" y="8553"/>
                    <a:pt x="930" y="10082"/>
                  </a:cubicBezTo>
                  <a:cubicBezTo>
                    <a:pt x="1675" y="11605"/>
                    <a:pt x="2992" y="12849"/>
                    <a:pt x="4570" y="13509"/>
                  </a:cubicBezTo>
                  <a:cubicBezTo>
                    <a:pt x="5363" y="13840"/>
                    <a:pt x="6209" y="14023"/>
                    <a:pt x="7069" y="14047"/>
                  </a:cubicBezTo>
                  <a:cubicBezTo>
                    <a:pt x="7150" y="14050"/>
                    <a:pt x="7231" y="14051"/>
                    <a:pt x="7312" y="14051"/>
                  </a:cubicBezTo>
                  <a:cubicBezTo>
                    <a:pt x="8090" y="14051"/>
                    <a:pt x="8864" y="13927"/>
                    <a:pt x="9605" y="13680"/>
                  </a:cubicBezTo>
                  <a:cubicBezTo>
                    <a:pt x="11258" y="13135"/>
                    <a:pt x="12653" y="11999"/>
                    <a:pt x="13526" y="10491"/>
                  </a:cubicBezTo>
                  <a:cubicBezTo>
                    <a:pt x="13600" y="10355"/>
                    <a:pt x="13655" y="10208"/>
                    <a:pt x="13708" y="10062"/>
                  </a:cubicBezTo>
                  <a:cubicBezTo>
                    <a:pt x="13761" y="9917"/>
                    <a:pt x="13827" y="9777"/>
                    <a:pt x="13868" y="9627"/>
                  </a:cubicBezTo>
                  <a:cubicBezTo>
                    <a:pt x="13945" y="9328"/>
                    <a:pt x="14046" y="9041"/>
                    <a:pt x="14084" y="8735"/>
                  </a:cubicBezTo>
                  <a:cubicBezTo>
                    <a:pt x="14209" y="8139"/>
                    <a:pt x="14200" y="7526"/>
                    <a:pt x="14176" y="6933"/>
                  </a:cubicBezTo>
                  <a:lnTo>
                    <a:pt x="14176" y="6933"/>
                  </a:lnTo>
                  <a:cubicBezTo>
                    <a:pt x="14176" y="6933"/>
                    <a:pt x="14167" y="7098"/>
                    <a:pt x="14150" y="7405"/>
                  </a:cubicBezTo>
                  <a:cubicBezTo>
                    <a:pt x="14145" y="7482"/>
                    <a:pt x="14145" y="7570"/>
                    <a:pt x="14137" y="7665"/>
                  </a:cubicBezTo>
                  <a:cubicBezTo>
                    <a:pt x="14121" y="7757"/>
                    <a:pt x="14106" y="7860"/>
                    <a:pt x="14088" y="7970"/>
                  </a:cubicBezTo>
                  <a:cubicBezTo>
                    <a:pt x="14071" y="8082"/>
                    <a:pt x="14053" y="8201"/>
                    <a:pt x="14033" y="8328"/>
                  </a:cubicBezTo>
                  <a:cubicBezTo>
                    <a:pt x="14000" y="8452"/>
                    <a:pt x="13967" y="8583"/>
                    <a:pt x="13930" y="8724"/>
                  </a:cubicBezTo>
                  <a:cubicBezTo>
                    <a:pt x="13912" y="8794"/>
                    <a:pt x="13893" y="8865"/>
                    <a:pt x="13875" y="8939"/>
                  </a:cubicBezTo>
                  <a:cubicBezTo>
                    <a:pt x="13857" y="9012"/>
                    <a:pt x="13825" y="9084"/>
                    <a:pt x="13798" y="9159"/>
                  </a:cubicBezTo>
                  <a:cubicBezTo>
                    <a:pt x="13741" y="9309"/>
                    <a:pt x="13688" y="9465"/>
                    <a:pt x="13625" y="9627"/>
                  </a:cubicBezTo>
                  <a:lnTo>
                    <a:pt x="13387" y="10117"/>
                  </a:lnTo>
                  <a:cubicBezTo>
                    <a:pt x="13348" y="10203"/>
                    <a:pt x="13299" y="10287"/>
                    <a:pt x="13246" y="10366"/>
                  </a:cubicBezTo>
                  <a:cubicBezTo>
                    <a:pt x="13196" y="10449"/>
                    <a:pt x="13145" y="10533"/>
                    <a:pt x="13093" y="10621"/>
                  </a:cubicBezTo>
                  <a:cubicBezTo>
                    <a:pt x="12603" y="11381"/>
                    <a:pt x="11972" y="12040"/>
                    <a:pt x="11231" y="12564"/>
                  </a:cubicBezTo>
                  <a:cubicBezTo>
                    <a:pt x="10422" y="13144"/>
                    <a:pt x="9400" y="13566"/>
                    <a:pt x="8271" y="13731"/>
                  </a:cubicBezTo>
                  <a:cubicBezTo>
                    <a:pt x="7992" y="13788"/>
                    <a:pt x="7699" y="13785"/>
                    <a:pt x="7407" y="13803"/>
                  </a:cubicBezTo>
                  <a:cubicBezTo>
                    <a:pt x="7368" y="13807"/>
                    <a:pt x="7328" y="13809"/>
                    <a:pt x="7288" y="13809"/>
                  </a:cubicBezTo>
                  <a:cubicBezTo>
                    <a:pt x="7181" y="13809"/>
                    <a:pt x="7072" y="13797"/>
                    <a:pt x="6965" y="13794"/>
                  </a:cubicBezTo>
                  <a:cubicBezTo>
                    <a:pt x="6818" y="13783"/>
                    <a:pt x="6666" y="13785"/>
                    <a:pt x="6519" y="13768"/>
                  </a:cubicBezTo>
                  <a:lnTo>
                    <a:pt x="6071" y="13700"/>
                  </a:lnTo>
                  <a:cubicBezTo>
                    <a:pt x="5996" y="13687"/>
                    <a:pt x="5921" y="13680"/>
                    <a:pt x="5847" y="13662"/>
                  </a:cubicBezTo>
                  <a:lnTo>
                    <a:pt x="5625" y="13605"/>
                  </a:lnTo>
                  <a:cubicBezTo>
                    <a:pt x="5477" y="13564"/>
                    <a:pt x="5326" y="13533"/>
                    <a:pt x="5181" y="13487"/>
                  </a:cubicBezTo>
                  <a:lnTo>
                    <a:pt x="4743" y="13326"/>
                  </a:lnTo>
                  <a:cubicBezTo>
                    <a:pt x="4165" y="13091"/>
                    <a:pt x="3598" y="12799"/>
                    <a:pt x="3095" y="12399"/>
                  </a:cubicBezTo>
                  <a:lnTo>
                    <a:pt x="2902" y="12256"/>
                  </a:lnTo>
                  <a:cubicBezTo>
                    <a:pt x="2840" y="12203"/>
                    <a:pt x="2781" y="12148"/>
                    <a:pt x="2721" y="12093"/>
                  </a:cubicBezTo>
                  <a:cubicBezTo>
                    <a:pt x="2603" y="11983"/>
                    <a:pt x="2477" y="11880"/>
                    <a:pt x="2363" y="11764"/>
                  </a:cubicBezTo>
                  <a:lnTo>
                    <a:pt x="2033" y="11403"/>
                  </a:lnTo>
                  <a:lnTo>
                    <a:pt x="1952" y="11315"/>
                  </a:lnTo>
                  <a:lnTo>
                    <a:pt x="1877" y="11216"/>
                  </a:lnTo>
                  <a:lnTo>
                    <a:pt x="1732" y="11021"/>
                  </a:lnTo>
                  <a:lnTo>
                    <a:pt x="1583" y="10823"/>
                  </a:lnTo>
                  <a:cubicBezTo>
                    <a:pt x="1532" y="10759"/>
                    <a:pt x="1495" y="10684"/>
                    <a:pt x="1451" y="10616"/>
                  </a:cubicBezTo>
                  <a:cubicBezTo>
                    <a:pt x="1368" y="10476"/>
                    <a:pt x="1277" y="10337"/>
                    <a:pt x="1196" y="10194"/>
                  </a:cubicBezTo>
                  <a:cubicBezTo>
                    <a:pt x="1055" y="9895"/>
                    <a:pt x="897" y="9605"/>
                    <a:pt x="796" y="9289"/>
                  </a:cubicBezTo>
                  <a:cubicBezTo>
                    <a:pt x="666" y="8983"/>
                    <a:pt x="605" y="8656"/>
                    <a:pt x="515" y="8337"/>
                  </a:cubicBezTo>
                  <a:lnTo>
                    <a:pt x="440" y="7845"/>
                  </a:lnTo>
                  <a:cubicBezTo>
                    <a:pt x="429" y="7761"/>
                    <a:pt x="407" y="7680"/>
                    <a:pt x="407" y="7597"/>
                  </a:cubicBezTo>
                  <a:lnTo>
                    <a:pt x="394" y="7348"/>
                  </a:lnTo>
                  <a:lnTo>
                    <a:pt x="381" y="7098"/>
                  </a:lnTo>
                  <a:cubicBezTo>
                    <a:pt x="374" y="7014"/>
                    <a:pt x="372" y="6931"/>
                    <a:pt x="379" y="6849"/>
                  </a:cubicBezTo>
                  <a:lnTo>
                    <a:pt x="405" y="6353"/>
                  </a:lnTo>
                  <a:cubicBezTo>
                    <a:pt x="407" y="6269"/>
                    <a:pt x="416" y="6188"/>
                    <a:pt x="431" y="6106"/>
                  </a:cubicBezTo>
                  <a:lnTo>
                    <a:pt x="469" y="5858"/>
                  </a:lnTo>
                  <a:lnTo>
                    <a:pt x="506" y="5612"/>
                  </a:lnTo>
                  <a:cubicBezTo>
                    <a:pt x="517" y="5528"/>
                    <a:pt x="546" y="5449"/>
                    <a:pt x="565" y="5370"/>
                  </a:cubicBezTo>
                  <a:cubicBezTo>
                    <a:pt x="607" y="5210"/>
                    <a:pt x="644" y="5047"/>
                    <a:pt x="691" y="4889"/>
                  </a:cubicBezTo>
                  <a:lnTo>
                    <a:pt x="862" y="4421"/>
                  </a:lnTo>
                  <a:cubicBezTo>
                    <a:pt x="910" y="4263"/>
                    <a:pt x="994" y="4120"/>
                    <a:pt x="1062" y="3970"/>
                  </a:cubicBezTo>
                  <a:cubicBezTo>
                    <a:pt x="1137" y="3823"/>
                    <a:pt x="1198" y="3669"/>
                    <a:pt x="1291" y="3533"/>
                  </a:cubicBezTo>
                  <a:cubicBezTo>
                    <a:pt x="1376" y="3392"/>
                    <a:pt x="1462" y="3252"/>
                    <a:pt x="1548" y="3111"/>
                  </a:cubicBezTo>
                  <a:lnTo>
                    <a:pt x="1842" y="2720"/>
                  </a:lnTo>
                  <a:cubicBezTo>
                    <a:pt x="1935" y="2583"/>
                    <a:pt x="2047" y="2465"/>
                    <a:pt x="2159" y="2348"/>
                  </a:cubicBezTo>
                  <a:cubicBezTo>
                    <a:pt x="2271" y="2230"/>
                    <a:pt x="2370" y="2100"/>
                    <a:pt x="2497" y="1997"/>
                  </a:cubicBezTo>
                  <a:lnTo>
                    <a:pt x="2853" y="1671"/>
                  </a:lnTo>
                  <a:cubicBezTo>
                    <a:pt x="2979" y="1570"/>
                    <a:pt x="3110" y="1480"/>
                    <a:pt x="3238" y="1383"/>
                  </a:cubicBezTo>
                  <a:cubicBezTo>
                    <a:pt x="3302" y="1335"/>
                    <a:pt x="3363" y="1285"/>
                    <a:pt x="3431" y="1241"/>
                  </a:cubicBezTo>
                  <a:lnTo>
                    <a:pt x="3636" y="1118"/>
                  </a:lnTo>
                  <a:cubicBezTo>
                    <a:pt x="3772" y="1038"/>
                    <a:pt x="3902" y="946"/>
                    <a:pt x="4044" y="878"/>
                  </a:cubicBezTo>
                  <a:lnTo>
                    <a:pt x="4469" y="674"/>
                  </a:lnTo>
                  <a:lnTo>
                    <a:pt x="4574" y="623"/>
                  </a:lnTo>
                  <a:lnTo>
                    <a:pt x="4684" y="583"/>
                  </a:lnTo>
                  <a:lnTo>
                    <a:pt x="4904" y="504"/>
                  </a:lnTo>
                  <a:cubicBezTo>
                    <a:pt x="5192" y="383"/>
                    <a:pt x="5493" y="322"/>
                    <a:pt x="5787" y="243"/>
                  </a:cubicBezTo>
                  <a:cubicBezTo>
                    <a:pt x="5860" y="223"/>
                    <a:pt x="5935" y="208"/>
                    <a:pt x="6011" y="201"/>
                  </a:cubicBezTo>
                  <a:lnTo>
                    <a:pt x="6236" y="166"/>
                  </a:lnTo>
                  <a:cubicBezTo>
                    <a:pt x="6385" y="146"/>
                    <a:pt x="6530" y="111"/>
                    <a:pt x="6682" y="111"/>
                  </a:cubicBezTo>
                  <a:cubicBezTo>
                    <a:pt x="6891" y="102"/>
                    <a:pt x="7098" y="85"/>
                    <a:pt x="7305" y="85"/>
                  </a:cubicBezTo>
                  <a:cubicBezTo>
                    <a:pt x="7392" y="85"/>
                    <a:pt x="7479" y="88"/>
                    <a:pt x="7565" y="96"/>
                  </a:cubicBezTo>
                  <a:cubicBezTo>
                    <a:pt x="7710" y="104"/>
                    <a:pt x="7855" y="107"/>
                    <a:pt x="7998" y="120"/>
                  </a:cubicBezTo>
                  <a:lnTo>
                    <a:pt x="8422" y="186"/>
                  </a:lnTo>
                  <a:lnTo>
                    <a:pt x="8631" y="216"/>
                  </a:lnTo>
                  <a:cubicBezTo>
                    <a:pt x="8701" y="230"/>
                    <a:pt x="8767" y="249"/>
                    <a:pt x="8836" y="267"/>
                  </a:cubicBezTo>
                  <a:lnTo>
                    <a:pt x="9238" y="368"/>
                  </a:lnTo>
                  <a:cubicBezTo>
                    <a:pt x="9372" y="401"/>
                    <a:pt x="9497" y="460"/>
                    <a:pt x="9625" y="502"/>
                  </a:cubicBezTo>
                  <a:cubicBezTo>
                    <a:pt x="9750" y="551"/>
                    <a:pt x="9880" y="588"/>
                    <a:pt x="10000" y="645"/>
                  </a:cubicBezTo>
                  <a:lnTo>
                    <a:pt x="10356" y="816"/>
                  </a:lnTo>
                  <a:lnTo>
                    <a:pt x="10534" y="898"/>
                  </a:lnTo>
                  <a:cubicBezTo>
                    <a:pt x="10589" y="931"/>
                    <a:pt x="10644" y="966"/>
                    <a:pt x="10699" y="999"/>
                  </a:cubicBezTo>
                  <a:cubicBezTo>
                    <a:pt x="12167" y="1845"/>
                    <a:pt x="13275" y="3201"/>
                    <a:pt x="13811" y="4808"/>
                  </a:cubicBezTo>
                  <a:cubicBezTo>
                    <a:pt x="13840" y="4880"/>
                    <a:pt x="13862" y="4953"/>
                    <a:pt x="13877" y="5027"/>
                  </a:cubicBezTo>
                  <a:cubicBezTo>
                    <a:pt x="13897" y="5102"/>
                    <a:pt x="13915" y="5170"/>
                    <a:pt x="13932" y="5238"/>
                  </a:cubicBezTo>
                  <a:cubicBezTo>
                    <a:pt x="13965" y="5377"/>
                    <a:pt x="14011" y="5502"/>
                    <a:pt x="14027" y="5627"/>
                  </a:cubicBezTo>
                  <a:cubicBezTo>
                    <a:pt x="14062" y="5876"/>
                    <a:pt x="14101" y="6089"/>
                    <a:pt x="14121" y="6271"/>
                  </a:cubicBezTo>
                  <a:cubicBezTo>
                    <a:pt x="14143" y="6638"/>
                    <a:pt x="14154" y="6865"/>
                    <a:pt x="14159" y="6931"/>
                  </a:cubicBezTo>
                  <a:cubicBezTo>
                    <a:pt x="14163" y="5260"/>
                    <a:pt x="13563" y="3645"/>
                    <a:pt x="12466" y="2383"/>
                  </a:cubicBezTo>
                  <a:cubicBezTo>
                    <a:pt x="11921" y="1755"/>
                    <a:pt x="11266" y="1227"/>
                    <a:pt x="10532" y="827"/>
                  </a:cubicBezTo>
                  <a:cubicBezTo>
                    <a:pt x="9803" y="425"/>
                    <a:pt x="8992" y="173"/>
                    <a:pt x="8163" y="63"/>
                  </a:cubicBezTo>
                  <a:cubicBezTo>
                    <a:pt x="7849" y="21"/>
                    <a:pt x="7533" y="0"/>
                    <a:pt x="721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24" name="Google Shape;5424;p29"/>
            <p:cNvSpPr/>
            <p:nvPr/>
          </p:nvSpPr>
          <p:spPr>
            <a:xfrm>
              <a:off x="2086875" y="1691275"/>
              <a:ext cx="717325" cy="713875"/>
            </a:xfrm>
            <a:custGeom>
              <a:avLst/>
              <a:gdLst/>
              <a:ahLst/>
              <a:cxnLst/>
              <a:rect l="l" t="t" r="r" b="b"/>
              <a:pathLst>
                <a:path w="28693" h="28555" extrusionOk="0">
                  <a:moveTo>
                    <a:pt x="14346" y="451"/>
                  </a:moveTo>
                  <a:cubicBezTo>
                    <a:pt x="21996" y="451"/>
                    <a:pt x="28222" y="6644"/>
                    <a:pt x="28231" y="14260"/>
                  </a:cubicBezTo>
                  <a:cubicBezTo>
                    <a:pt x="28242" y="21884"/>
                    <a:pt x="22020" y="28095"/>
                    <a:pt x="14363" y="28104"/>
                  </a:cubicBezTo>
                  <a:cubicBezTo>
                    <a:pt x="14358" y="28104"/>
                    <a:pt x="14352" y="28104"/>
                    <a:pt x="14347" y="28104"/>
                  </a:cubicBezTo>
                  <a:cubicBezTo>
                    <a:pt x="6699" y="28104"/>
                    <a:pt x="471" y="21912"/>
                    <a:pt x="462" y="14293"/>
                  </a:cubicBezTo>
                  <a:cubicBezTo>
                    <a:pt x="453" y="6669"/>
                    <a:pt x="6675" y="460"/>
                    <a:pt x="14330" y="451"/>
                  </a:cubicBezTo>
                  <a:cubicBezTo>
                    <a:pt x="14336" y="451"/>
                    <a:pt x="14341" y="451"/>
                    <a:pt x="14346" y="451"/>
                  </a:cubicBezTo>
                  <a:close/>
                  <a:moveTo>
                    <a:pt x="14346" y="1"/>
                  </a:moveTo>
                  <a:cubicBezTo>
                    <a:pt x="14341" y="1"/>
                    <a:pt x="14336" y="1"/>
                    <a:pt x="14330" y="1"/>
                  </a:cubicBezTo>
                  <a:cubicBezTo>
                    <a:pt x="6414" y="10"/>
                    <a:pt x="1" y="6410"/>
                    <a:pt x="12" y="14293"/>
                  </a:cubicBezTo>
                  <a:cubicBezTo>
                    <a:pt x="20" y="22173"/>
                    <a:pt x="6436" y="28554"/>
                    <a:pt x="14347" y="28554"/>
                  </a:cubicBezTo>
                  <a:cubicBezTo>
                    <a:pt x="14352" y="28554"/>
                    <a:pt x="14358" y="28554"/>
                    <a:pt x="14363" y="28554"/>
                  </a:cubicBezTo>
                  <a:cubicBezTo>
                    <a:pt x="22282" y="28545"/>
                    <a:pt x="28693" y="22146"/>
                    <a:pt x="28684" y="14260"/>
                  </a:cubicBezTo>
                  <a:cubicBezTo>
                    <a:pt x="28675" y="6382"/>
                    <a:pt x="22258" y="1"/>
                    <a:pt x="1434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425" name="Google Shape;5425;p29"/>
          <p:cNvSpPr txBox="1">
            <a:spLocks noGrp="1"/>
          </p:cNvSpPr>
          <p:nvPr>
            <p:ph type="title"/>
          </p:nvPr>
        </p:nvSpPr>
        <p:spPr>
          <a:xfrm>
            <a:off x="665890" y="658325"/>
            <a:ext cx="5306950" cy="2776800"/>
          </a:xfrm>
          <a:prstGeom prst="rect">
            <a:avLst/>
          </a:prstGeom>
        </p:spPr>
        <p:txBody>
          <a:bodyPr spcFirstLastPara="1" wrap="square" lIns="91425" tIns="91425" rIns="91425" bIns="91425" anchor="b" anchorCtr="0">
            <a:noAutofit/>
          </a:bodyPr>
          <a:lstStyle/>
          <a:p>
            <a:r>
              <a:rPr lang="en-US" sz="4400" dirty="0">
                <a:latin typeface="+mj-lt"/>
                <a:ea typeface="Calibri" panose="020F0502020204030204" pitchFamily="34" charset="0"/>
                <a:cs typeface="Calibri" panose="020F0502020204030204" pitchFamily="34" charset="0"/>
              </a:rPr>
              <a:t>Fifty Years Later,</a:t>
            </a:r>
            <a:br>
              <a:rPr lang="en-US" sz="4400" dirty="0">
                <a:latin typeface="+mj-lt"/>
                <a:ea typeface="Calibri" panose="020F0502020204030204" pitchFamily="34" charset="0"/>
                <a:cs typeface="Calibri" panose="020F0502020204030204" pitchFamily="34" charset="0"/>
              </a:rPr>
            </a:br>
            <a:r>
              <a:rPr lang="en-US" sz="4400" dirty="0">
                <a:latin typeface="+mj-lt"/>
                <a:ea typeface="Calibri" panose="020F0502020204030204" pitchFamily="34" charset="0"/>
                <a:cs typeface="Calibri" panose="020F0502020204030204" pitchFamily="34" charset="0"/>
              </a:rPr>
              <a:t>Are the Songs Still in the Key of Life?</a:t>
            </a:r>
            <a:endParaRPr sz="4400" dirty="0">
              <a:solidFill>
                <a:schemeClr val="dk1"/>
              </a:solidFill>
              <a:latin typeface="+mj-lt"/>
              <a:ea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52"/>
        <p:cNvGrpSpPr/>
        <p:nvPr/>
      </p:nvGrpSpPr>
      <p:grpSpPr>
        <a:xfrm>
          <a:off x="0" y="0"/>
          <a:ext cx="0" cy="0"/>
          <a:chOff x="0" y="0"/>
          <a:chExt cx="0" cy="0"/>
        </a:xfrm>
      </p:grpSpPr>
      <p:grpSp>
        <p:nvGrpSpPr>
          <p:cNvPr id="5453" name="Google Shape;5453;p32"/>
          <p:cNvGrpSpPr/>
          <p:nvPr/>
        </p:nvGrpSpPr>
        <p:grpSpPr>
          <a:xfrm rot="-540649">
            <a:off x="682707" y="-88087"/>
            <a:ext cx="1806551" cy="5172506"/>
            <a:chOff x="3265825" y="1672475"/>
            <a:chExt cx="532550" cy="1524750"/>
          </a:xfrm>
        </p:grpSpPr>
        <p:sp>
          <p:nvSpPr>
            <p:cNvPr id="5454" name="Google Shape;5454;p32"/>
            <p:cNvSpPr/>
            <p:nvPr/>
          </p:nvSpPr>
          <p:spPr>
            <a:xfrm>
              <a:off x="3305600" y="2498850"/>
              <a:ext cx="492775" cy="698375"/>
            </a:xfrm>
            <a:custGeom>
              <a:avLst/>
              <a:gdLst/>
              <a:ahLst/>
              <a:cxnLst/>
              <a:rect l="l" t="t" r="r" b="b"/>
              <a:pathLst>
                <a:path w="19711" h="27935" extrusionOk="0">
                  <a:moveTo>
                    <a:pt x="2576" y="1"/>
                  </a:moveTo>
                  <a:cubicBezTo>
                    <a:pt x="2230" y="1"/>
                    <a:pt x="1836" y="258"/>
                    <a:pt x="1611" y="559"/>
                  </a:cubicBezTo>
                  <a:cubicBezTo>
                    <a:pt x="691" y="1796"/>
                    <a:pt x="836" y="3528"/>
                    <a:pt x="1306" y="4994"/>
                  </a:cubicBezTo>
                  <a:cubicBezTo>
                    <a:pt x="1776" y="6462"/>
                    <a:pt x="2532" y="7853"/>
                    <a:pt x="2723" y="9383"/>
                  </a:cubicBezTo>
                  <a:cubicBezTo>
                    <a:pt x="2833" y="10242"/>
                    <a:pt x="2759" y="11104"/>
                    <a:pt x="2578" y="11952"/>
                  </a:cubicBezTo>
                  <a:cubicBezTo>
                    <a:pt x="2396" y="12822"/>
                    <a:pt x="2102" y="13680"/>
                    <a:pt x="1781" y="14508"/>
                  </a:cubicBezTo>
                  <a:cubicBezTo>
                    <a:pt x="1150" y="16145"/>
                    <a:pt x="405" y="17767"/>
                    <a:pt x="170" y="19508"/>
                  </a:cubicBezTo>
                  <a:cubicBezTo>
                    <a:pt x="0" y="20761"/>
                    <a:pt x="104" y="22033"/>
                    <a:pt x="469" y="23244"/>
                  </a:cubicBezTo>
                  <a:cubicBezTo>
                    <a:pt x="682" y="23943"/>
                    <a:pt x="987" y="24624"/>
                    <a:pt x="1449" y="25194"/>
                  </a:cubicBezTo>
                  <a:cubicBezTo>
                    <a:pt x="2088" y="25983"/>
                    <a:pt x="2998" y="26512"/>
                    <a:pt x="3937" y="26906"/>
                  </a:cubicBezTo>
                  <a:cubicBezTo>
                    <a:pt x="5148" y="27411"/>
                    <a:pt x="6442" y="27791"/>
                    <a:pt x="7752" y="27877"/>
                  </a:cubicBezTo>
                  <a:cubicBezTo>
                    <a:pt x="8121" y="27899"/>
                    <a:pt x="8499" y="27917"/>
                    <a:pt x="8888" y="27926"/>
                  </a:cubicBezTo>
                  <a:cubicBezTo>
                    <a:pt x="9140" y="27932"/>
                    <a:pt x="9389" y="27935"/>
                    <a:pt x="9635" y="27935"/>
                  </a:cubicBezTo>
                  <a:cubicBezTo>
                    <a:pt x="14251" y="27935"/>
                    <a:pt x="17834" y="26831"/>
                    <a:pt x="18747" y="23618"/>
                  </a:cubicBezTo>
                  <a:cubicBezTo>
                    <a:pt x="19710" y="20233"/>
                    <a:pt x="18666" y="17273"/>
                    <a:pt x="17701" y="15877"/>
                  </a:cubicBezTo>
                  <a:cubicBezTo>
                    <a:pt x="16736" y="14482"/>
                    <a:pt x="15787" y="12477"/>
                    <a:pt x="16671" y="10014"/>
                  </a:cubicBezTo>
                  <a:cubicBezTo>
                    <a:pt x="17556" y="7550"/>
                    <a:pt x="18684" y="4642"/>
                    <a:pt x="16486" y="3324"/>
                  </a:cubicBezTo>
                  <a:cubicBezTo>
                    <a:pt x="16215" y="3160"/>
                    <a:pt x="16003" y="3089"/>
                    <a:pt x="15836" y="3089"/>
                  </a:cubicBezTo>
                  <a:cubicBezTo>
                    <a:pt x="14733" y="3089"/>
                    <a:pt x="15515" y="6198"/>
                    <a:pt x="13433" y="6816"/>
                  </a:cubicBezTo>
                  <a:cubicBezTo>
                    <a:pt x="13207" y="6883"/>
                    <a:pt x="12988" y="6911"/>
                    <a:pt x="12782" y="6911"/>
                  </a:cubicBezTo>
                  <a:cubicBezTo>
                    <a:pt x="11750" y="6911"/>
                    <a:pt x="11015" y="6205"/>
                    <a:pt x="10978" y="6170"/>
                  </a:cubicBezTo>
                  <a:lnTo>
                    <a:pt x="10978" y="6170"/>
                  </a:lnTo>
                  <a:lnTo>
                    <a:pt x="11005" y="7335"/>
                  </a:lnTo>
                  <a:cubicBezTo>
                    <a:pt x="11271" y="7665"/>
                    <a:pt x="11748" y="8035"/>
                    <a:pt x="12551" y="8035"/>
                  </a:cubicBezTo>
                  <a:cubicBezTo>
                    <a:pt x="12960" y="8035"/>
                    <a:pt x="13454" y="7939"/>
                    <a:pt x="14049" y="7693"/>
                  </a:cubicBezTo>
                  <a:cubicBezTo>
                    <a:pt x="16388" y="6728"/>
                    <a:pt x="15642" y="4134"/>
                    <a:pt x="16135" y="4134"/>
                  </a:cubicBezTo>
                  <a:cubicBezTo>
                    <a:pt x="16212" y="4134"/>
                    <a:pt x="16321" y="4198"/>
                    <a:pt x="16477" y="4343"/>
                  </a:cubicBezTo>
                  <a:cubicBezTo>
                    <a:pt x="17624" y="5414"/>
                    <a:pt x="16844" y="7462"/>
                    <a:pt x="15895" y="10012"/>
                  </a:cubicBezTo>
                  <a:cubicBezTo>
                    <a:pt x="14945" y="12561"/>
                    <a:pt x="15728" y="13636"/>
                    <a:pt x="17101" y="16416"/>
                  </a:cubicBezTo>
                  <a:cubicBezTo>
                    <a:pt x="18477" y="19194"/>
                    <a:pt x="18699" y="21093"/>
                    <a:pt x="17774" y="21387"/>
                  </a:cubicBezTo>
                  <a:cubicBezTo>
                    <a:pt x="17688" y="21416"/>
                    <a:pt x="17600" y="21433"/>
                    <a:pt x="17512" y="21440"/>
                  </a:cubicBezTo>
                  <a:cubicBezTo>
                    <a:pt x="17433" y="21895"/>
                    <a:pt x="17198" y="22306"/>
                    <a:pt x="16849" y="22603"/>
                  </a:cubicBezTo>
                  <a:cubicBezTo>
                    <a:pt x="17339" y="23244"/>
                    <a:pt x="17668" y="23884"/>
                    <a:pt x="17389" y="24134"/>
                  </a:cubicBezTo>
                  <a:cubicBezTo>
                    <a:pt x="17303" y="24211"/>
                    <a:pt x="17183" y="24245"/>
                    <a:pt x="17038" y="24245"/>
                  </a:cubicBezTo>
                  <a:cubicBezTo>
                    <a:pt x="16763" y="24245"/>
                    <a:pt x="16400" y="24121"/>
                    <a:pt x="16011" y="23926"/>
                  </a:cubicBezTo>
                  <a:cubicBezTo>
                    <a:pt x="15240" y="24897"/>
                    <a:pt x="14071" y="25499"/>
                    <a:pt x="12857" y="25776"/>
                  </a:cubicBezTo>
                  <a:cubicBezTo>
                    <a:pt x="12136" y="25941"/>
                    <a:pt x="11398" y="26000"/>
                    <a:pt x="10657" y="26000"/>
                  </a:cubicBezTo>
                  <a:cubicBezTo>
                    <a:pt x="10142" y="26000"/>
                    <a:pt x="9626" y="25971"/>
                    <a:pt x="9115" y="25930"/>
                  </a:cubicBezTo>
                  <a:cubicBezTo>
                    <a:pt x="7682" y="25813"/>
                    <a:pt x="6238" y="25596"/>
                    <a:pt x="4917" y="25027"/>
                  </a:cubicBezTo>
                  <a:cubicBezTo>
                    <a:pt x="3596" y="24457"/>
                    <a:pt x="2400" y="23506"/>
                    <a:pt x="1772" y="22218"/>
                  </a:cubicBezTo>
                  <a:cubicBezTo>
                    <a:pt x="1099" y="20847"/>
                    <a:pt x="1126" y="19227"/>
                    <a:pt x="1484" y="17741"/>
                  </a:cubicBezTo>
                  <a:cubicBezTo>
                    <a:pt x="1840" y="16258"/>
                    <a:pt x="2502" y="14866"/>
                    <a:pt x="3073" y="13451"/>
                  </a:cubicBezTo>
                  <a:cubicBezTo>
                    <a:pt x="3523" y="12330"/>
                    <a:pt x="3926" y="11150"/>
                    <a:pt x="3849" y="9946"/>
                  </a:cubicBezTo>
                  <a:cubicBezTo>
                    <a:pt x="3752" y="8425"/>
                    <a:pt x="2908" y="7066"/>
                    <a:pt x="2392" y="5631"/>
                  </a:cubicBezTo>
                  <a:cubicBezTo>
                    <a:pt x="2189" y="5069"/>
                    <a:pt x="2040" y="4423"/>
                    <a:pt x="2315" y="3891"/>
                  </a:cubicBezTo>
                  <a:cubicBezTo>
                    <a:pt x="2385" y="3759"/>
                    <a:pt x="2493" y="3627"/>
                    <a:pt x="2640" y="3601"/>
                  </a:cubicBezTo>
                  <a:cubicBezTo>
                    <a:pt x="2661" y="3597"/>
                    <a:pt x="2681" y="3595"/>
                    <a:pt x="2701" y="3595"/>
                  </a:cubicBezTo>
                  <a:cubicBezTo>
                    <a:pt x="2862" y="3595"/>
                    <a:pt x="3011" y="3712"/>
                    <a:pt x="3134" y="3827"/>
                  </a:cubicBezTo>
                  <a:cubicBezTo>
                    <a:pt x="3987" y="4631"/>
                    <a:pt x="4719" y="5706"/>
                    <a:pt x="5816" y="6053"/>
                  </a:cubicBezTo>
                  <a:cubicBezTo>
                    <a:pt x="5849" y="5856"/>
                    <a:pt x="5952" y="5721"/>
                    <a:pt x="6134" y="5579"/>
                  </a:cubicBezTo>
                  <a:cubicBezTo>
                    <a:pt x="6224" y="5510"/>
                    <a:pt x="6335" y="5483"/>
                    <a:pt x="6454" y="5483"/>
                  </a:cubicBezTo>
                  <a:cubicBezTo>
                    <a:pt x="6912" y="5483"/>
                    <a:pt x="7499" y="5880"/>
                    <a:pt x="7499" y="5880"/>
                  </a:cubicBezTo>
                  <a:lnTo>
                    <a:pt x="7532" y="2759"/>
                  </a:lnTo>
                  <a:lnTo>
                    <a:pt x="7532" y="2759"/>
                  </a:lnTo>
                  <a:cubicBezTo>
                    <a:pt x="7532" y="2759"/>
                    <a:pt x="7178" y="4067"/>
                    <a:pt x="5750" y="4067"/>
                  </a:cubicBezTo>
                  <a:cubicBezTo>
                    <a:pt x="5543" y="4067"/>
                    <a:pt x="5314" y="4039"/>
                    <a:pt x="5060" y="3976"/>
                  </a:cubicBezTo>
                  <a:cubicBezTo>
                    <a:pt x="4849" y="3926"/>
                    <a:pt x="4653" y="3827"/>
                    <a:pt x="4488" y="3686"/>
                  </a:cubicBezTo>
                  <a:cubicBezTo>
                    <a:pt x="3704" y="3078"/>
                    <a:pt x="3211" y="2104"/>
                    <a:pt x="3196" y="1115"/>
                  </a:cubicBezTo>
                  <a:cubicBezTo>
                    <a:pt x="3192" y="785"/>
                    <a:pt x="3220" y="414"/>
                    <a:pt x="2994" y="174"/>
                  </a:cubicBezTo>
                  <a:cubicBezTo>
                    <a:pt x="2877" y="52"/>
                    <a:pt x="2731" y="1"/>
                    <a:pt x="257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5" name="Google Shape;5455;p32"/>
            <p:cNvSpPr/>
            <p:nvPr/>
          </p:nvSpPr>
          <p:spPr>
            <a:xfrm>
              <a:off x="3405225" y="2602225"/>
              <a:ext cx="367925" cy="432725"/>
            </a:xfrm>
            <a:custGeom>
              <a:avLst/>
              <a:gdLst/>
              <a:ahLst/>
              <a:cxnLst/>
              <a:rect l="l" t="t" r="r" b="b"/>
              <a:pathLst>
                <a:path w="14717" h="17309" extrusionOk="0">
                  <a:moveTo>
                    <a:pt x="3544" y="4496"/>
                  </a:moveTo>
                  <a:cubicBezTo>
                    <a:pt x="3548" y="4496"/>
                    <a:pt x="3552" y="4496"/>
                    <a:pt x="3556" y="4496"/>
                  </a:cubicBezTo>
                  <a:lnTo>
                    <a:pt x="7020" y="4580"/>
                  </a:lnTo>
                  <a:cubicBezTo>
                    <a:pt x="7305" y="4586"/>
                    <a:pt x="7532" y="4824"/>
                    <a:pt x="7525" y="5107"/>
                  </a:cubicBezTo>
                  <a:cubicBezTo>
                    <a:pt x="7521" y="5244"/>
                    <a:pt x="7464" y="5373"/>
                    <a:pt x="7365" y="5466"/>
                  </a:cubicBezTo>
                  <a:cubicBezTo>
                    <a:pt x="7270" y="5556"/>
                    <a:pt x="7142" y="5609"/>
                    <a:pt x="7011" y="5609"/>
                  </a:cubicBezTo>
                  <a:cubicBezTo>
                    <a:pt x="7006" y="5609"/>
                    <a:pt x="7001" y="5609"/>
                    <a:pt x="6996" y="5608"/>
                  </a:cubicBezTo>
                  <a:lnTo>
                    <a:pt x="3532" y="5527"/>
                  </a:lnTo>
                  <a:cubicBezTo>
                    <a:pt x="3248" y="5518"/>
                    <a:pt x="3022" y="5283"/>
                    <a:pt x="3029" y="5000"/>
                  </a:cubicBezTo>
                  <a:cubicBezTo>
                    <a:pt x="3035" y="4718"/>
                    <a:pt x="3266" y="4496"/>
                    <a:pt x="3544" y="4496"/>
                  </a:cubicBezTo>
                  <a:close/>
                  <a:moveTo>
                    <a:pt x="3434" y="7944"/>
                  </a:moveTo>
                  <a:cubicBezTo>
                    <a:pt x="3443" y="7944"/>
                    <a:pt x="3452" y="7944"/>
                    <a:pt x="3462" y="7945"/>
                  </a:cubicBezTo>
                  <a:lnTo>
                    <a:pt x="6947" y="8028"/>
                  </a:lnTo>
                  <a:cubicBezTo>
                    <a:pt x="7226" y="8035"/>
                    <a:pt x="7446" y="8265"/>
                    <a:pt x="7442" y="8545"/>
                  </a:cubicBezTo>
                  <a:lnTo>
                    <a:pt x="7439" y="8545"/>
                  </a:lnTo>
                  <a:cubicBezTo>
                    <a:pt x="7431" y="8820"/>
                    <a:pt x="7207" y="9037"/>
                    <a:pt x="6935" y="9037"/>
                  </a:cubicBezTo>
                  <a:cubicBezTo>
                    <a:pt x="6931" y="9037"/>
                    <a:pt x="6927" y="9037"/>
                    <a:pt x="6923" y="9037"/>
                  </a:cubicBezTo>
                  <a:lnTo>
                    <a:pt x="3437" y="8953"/>
                  </a:lnTo>
                  <a:cubicBezTo>
                    <a:pt x="3154" y="8951"/>
                    <a:pt x="2927" y="8718"/>
                    <a:pt x="2934" y="8435"/>
                  </a:cubicBezTo>
                  <a:cubicBezTo>
                    <a:pt x="2940" y="8163"/>
                    <a:pt x="3163" y="7944"/>
                    <a:pt x="3434" y="7944"/>
                  </a:cubicBezTo>
                  <a:close/>
                  <a:moveTo>
                    <a:pt x="10204" y="5121"/>
                  </a:moveTo>
                  <a:cubicBezTo>
                    <a:pt x="10303" y="5121"/>
                    <a:pt x="10400" y="5142"/>
                    <a:pt x="10488" y="5189"/>
                  </a:cubicBezTo>
                  <a:cubicBezTo>
                    <a:pt x="10723" y="5312"/>
                    <a:pt x="10839" y="5593"/>
                    <a:pt x="10850" y="5857"/>
                  </a:cubicBezTo>
                  <a:cubicBezTo>
                    <a:pt x="10861" y="6123"/>
                    <a:pt x="10782" y="6382"/>
                    <a:pt x="10716" y="6639"/>
                  </a:cubicBezTo>
                  <a:cubicBezTo>
                    <a:pt x="10532" y="7371"/>
                    <a:pt x="10455" y="8127"/>
                    <a:pt x="10492" y="8881"/>
                  </a:cubicBezTo>
                  <a:cubicBezTo>
                    <a:pt x="10508" y="9208"/>
                    <a:pt x="10541" y="9556"/>
                    <a:pt x="10398" y="9854"/>
                  </a:cubicBezTo>
                  <a:cubicBezTo>
                    <a:pt x="10356" y="9938"/>
                    <a:pt x="10297" y="10019"/>
                    <a:pt x="10215" y="10063"/>
                  </a:cubicBezTo>
                  <a:cubicBezTo>
                    <a:pt x="10170" y="10087"/>
                    <a:pt x="10123" y="10097"/>
                    <a:pt x="10076" y="10097"/>
                  </a:cubicBezTo>
                  <a:cubicBezTo>
                    <a:pt x="9892" y="10097"/>
                    <a:pt x="9705" y="9935"/>
                    <a:pt x="9582" y="9778"/>
                  </a:cubicBezTo>
                  <a:cubicBezTo>
                    <a:pt x="9000" y="9022"/>
                    <a:pt x="8730" y="8039"/>
                    <a:pt x="8817" y="7092"/>
                  </a:cubicBezTo>
                  <a:lnTo>
                    <a:pt x="8824" y="7092"/>
                  </a:lnTo>
                  <a:cubicBezTo>
                    <a:pt x="8875" y="6582"/>
                    <a:pt x="9057" y="6094"/>
                    <a:pt x="9354" y="5674"/>
                  </a:cubicBezTo>
                  <a:cubicBezTo>
                    <a:pt x="9481" y="5490"/>
                    <a:pt x="9639" y="5320"/>
                    <a:pt x="9839" y="5215"/>
                  </a:cubicBezTo>
                  <a:cubicBezTo>
                    <a:pt x="9951" y="5156"/>
                    <a:pt x="10078" y="5121"/>
                    <a:pt x="10204" y="5121"/>
                  </a:cubicBezTo>
                  <a:close/>
                  <a:moveTo>
                    <a:pt x="3587" y="11478"/>
                  </a:moveTo>
                  <a:cubicBezTo>
                    <a:pt x="3592" y="11478"/>
                    <a:pt x="3596" y="11479"/>
                    <a:pt x="3600" y="11479"/>
                  </a:cubicBezTo>
                  <a:cubicBezTo>
                    <a:pt x="3618" y="11479"/>
                    <a:pt x="3633" y="11481"/>
                    <a:pt x="3651" y="11483"/>
                  </a:cubicBezTo>
                  <a:lnTo>
                    <a:pt x="7110" y="11918"/>
                  </a:lnTo>
                  <a:cubicBezTo>
                    <a:pt x="7385" y="11953"/>
                    <a:pt x="7582" y="12206"/>
                    <a:pt x="7549" y="12483"/>
                  </a:cubicBezTo>
                  <a:lnTo>
                    <a:pt x="7547" y="12483"/>
                  </a:lnTo>
                  <a:cubicBezTo>
                    <a:pt x="7515" y="12734"/>
                    <a:pt x="7300" y="12923"/>
                    <a:pt x="7046" y="12923"/>
                  </a:cubicBezTo>
                  <a:cubicBezTo>
                    <a:pt x="7042" y="12923"/>
                    <a:pt x="7037" y="12923"/>
                    <a:pt x="7033" y="12923"/>
                  </a:cubicBezTo>
                  <a:cubicBezTo>
                    <a:pt x="7015" y="12923"/>
                    <a:pt x="7000" y="12920"/>
                    <a:pt x="6982" y="12920"/>
                  </a:cubicBezTo>
                  <a:lnTo>
                    <a:pt x="3525" y="12483"/>
                  </a:lnTo>
                  <a:cubicBezTo>
                    <a:pt x="3257" y="12450"/>
                    <a:pt x="3064" y="12213"/>
                    <a:pt x="3086" y="11945"/>
                  </a:cubicBezTo>
                  <a:cubicBezTo>
                    <a:pt x="3105" y="11683"/>
                    <a:pt x="3325" y="11478"/>
                    <a:pt x="3587" y="11478"/>
                  </a:cubicBezTo>
                  <a:close/>
                  <a:moveTo>
                    <a:pt x="9128" y="11650"/>
                  </a:moveTo>
                  <a:cubicBezTo>
                    <a:pt x="9248" y="11650"/>
                    <a:pt x="9369" y="11674"/>
                    <a:pt x="9483" y="11725"/>
                  </a:cubicBezTo>
                  <a:cubicBezTo>
                    <a:pt x="9806" y="11870"/>
                    <a:pt x="10011" y="12195"/>
                    <a:pt x="10000" y="12549"/>
                  </a:cubicBezTo>
                  <a:cubicBezTo>
                    <a:pt x="9989" y="13022"/>
                    <a:pt x="9600" y="13398"/>
                    <a:pt x="9130" y="13398"/>
                  </a:cubicBezTo>
                  <a:cubicBezTo>
                    <a:pt x="9122" y="13398"/>
                    <a:pt x="9114" y="13397"/>
                    <a:pt x="9105" y="13397"/>
                  </a:cubicBezTo>
                  <a:cubicBezTo>
                    <a:pt x="8752" y="13388"/>
                    <a:pt x="8437" y="13169"/>
                    <a:pt x="8312" y="12837"/>
                  </a:cubicBezTo>
                  <a:cubicBezTo>
                    <a:pt x="8185" y="12507"/>
                    <a:pt x="8268" y="12134"/>
                    <a:pt x="8525" y="11890"/>
                  </a:cubicBezTo>
                  <a:cubicBezTo>
                    <a:pt x="8691" y="11732"/>
                    <a:pt x="8908" y="11650"/>
                    <a:pt x="9128" y="11650"/>
                  </a:cubicBezTo>
                  <a:close/>
                  <a:moveTo>
                    <a:pt x="11118" y="12804"/>
                  </a:moveTo>
                  <a:cubicBezTo>
                    <a:pt x="11239" y="12804"/>
                    <a:pt x="11361" y="12829"/>
                    <a:pt x="11477" y="12881"/>
                  </a:cubicBezTo>
                  <a:cubicBezTo>
                    <a:pt x="11800" y="13024"/>
                    <a:pt x="12006" y="13351"/>
                    <a:pt x="11995" y="13705"/>
                  </a:cubicBezTo>
                  <a:cubicBezTo>
                    <a:pt x="11982" y="14182"/>
                    <a:pt x="11591" y="14558"/>
                    <a:pt x="11119" y="14558"/>
                  </a:cubicBezTo>
                  <a:cubicBezTo>
                    <a:pt x="11112" y="14558"/>
                    <a:pt x="11106" y="14558"/>
                    <a:pt x="11099" y="14558"/>
                  </a:cubicBezTo>
                  <a:cubicBezTo>
                    <a:pt x="10743" y="14549"/>
                    <a:pt x="10428" y="14327"/>
                    <a:pt x="10301" y="13995"/>
                  </a:cubicBezTo>
                  <a:cubicBezTo>
                    <a:pt x="10174" y="13663"/>
                    <a:pt x="10259" y="13290"/>
                    <a:pt x="10516" y="13046"/>
                  </a:cubicBezTo>
                  <a:cubicBezTo>
                    <a:pt x="10682" y="12887"/>
                    <a:pt x="10898" y="12804"/>
                    <a:pt x="11118" y="12804"/>
                  </a:cubicBezTo>
                  <a:close/>
                  <a:moveTo>
                    <a:pt x="12890" y="14245"/>
                  </a:moveTo>
                  <a:cubicBezTo>
                    <a:pt x="13013" y="14245"/>
                    <a:pt x="13137" y="14270"/>
                    <a:pt x="13255" y="14323"/>
                  </a:cubicBezTo>
                  <a:cubicBezTo>
                    <a:pt x="13587" y="14472"/>
                    <a:pt x="13798" y="14806"/>
                    <a:pt x="13787" y="15169"/>
                  </a:cubicBezTo>
                  <a:cubicBezTo>
                    <a:pt x="13774" y="15655"/>
                    <a:pt x="13376" y="16042"/>
                    <a:pt x="12892" y="16042"/>
                  </a:cubicBezTo>
                  <a:cubicBezTo>
                    <a:pt x="12884" y="16042"/>
                    <a:pt x="12876" y="16041"/>
                    <a:pt x="12868" y="16041"/>
                  </a:cubicBezTo>
                  <a:cubicBezTo>
                    <a:pt x="12503" y="16030"/>
                    <a:pt x="12182" y="15804"/>
                    <a:pt x="12053" y="15465"/>
                  </a:cubicBezTo>
                  <a:cubicBezTo>
                    <a:pt x="11921" y="15127"/>
                    <a:pt x="12009" y="14742"/>
                    <a:pt x="12272" y="14492"/>
                  </a:cubicBezTo>
                  <a:cubicBezTo>
                    <a:pt x="12443" y="14330"/>
                    <a:pt x="12665" y="14245"/>
                    <a:pt x="12890" y="14245"/>
                  </a:cubicBezTo>
                  <a:close/>
                  <a:moveTo>
                    <a:pt x="12151" y="0"/>
                  </a:moveTo>
                  <a:cubicBezTo>
                    <a:pt x="11659" y="0"/>
                    <a:pt x="12402" y="2594"/>
                    <a:pt x="10066" y="3560"/>
                  </a:cubicBezTo>
                  <a:cubicBezTo>
                    <a:pt x="9473" y="3805"/>
                    <a:pt x="8979" y="3901"/>
                    <a:pt x="8570" y="3901"/>
                  </a:cubicBezTo>
                  <a:cubicBezTo>
                    <a:pt x="7765" y="3901"/>
                    <a:pt x="7287" y="3530"/>
                    <a:pt x="7022" y="3200"/>
                  </a:cubicBezTo>
                  <a:lnTo>
                    <a:pt x="7022" y="3200"/>
                  </a:lnTo>
                  <a:lnTo>
                    <a:pt x="7042" y="4118"/>
                  </a:lnTo>
                  <a:lnTo>
                    <a:pt x="7042" y="4118"/>
                  </a:lnTo>
                  <a:lnTo>
                    <a:pt x="3494" y="4033"/>
                  </a:lnTo>
                  <a:lnTo>
                    <a:pt x="3516" y="1745"/>
                  </a:lnTo>
                  <a:cubicBezTo>
                    <a:pt x="3516" y="1745"/>
                    <a:pt x="2930" y="1347"/>
                    <a:pt x="2473" y="1347"/>
                  </a:cubicBezTo>
                  <a:cubicBezTo>
                    <a:pt x="2354" y="1347"/>
                    <a:pt x="2243" y="1375"/>
                    <a:pt x="2154" y="1444"/>
                  </a:cubicBezTo>
                  <a:cubicBezTo>
                    <a:pt x="1969" y="1586"/>
                    <a:pt x="1866" y="1721"/>
                    <a:pt x="1833" y="1918"/>
                  </a:cubicBezTo>
                  <a:cubicBezTo>
                    <a:pt x="1787" y="2182"/>
                    <a:pt x="1862" y="2558"/>
                    <a:pt x="2024" y="3217"/>
                  </a:cubicBezTo>
                  <a:cubicBezTo>
                    <a:pt x="2308" y="4371"/>
                    <a:pt x="2699" y="6775"/>
                    <a:pt x="1343" y="9061"/>
                  </a:cubicBezTo>
                  <a:cubicBezTo>
                    <a:pt x="0" y="11331"/>
                    <a:pt x="334" y="14448"/>
                    <a:pt x="2982" y="14683"/>
                  </a:cubicBezTo>
                  <a:lnTo>
                    <a:pt x="2993" y="14226"/>
                  </a:lnTo>
                  <a:cubicBezTo>
                    <a:pt x="3000" y="13991"/>
                    <a:pt x="3191" y="13806"/>
                    <a:pt x="3425" y="13806"/>
                  </a:cubicBezTo>
                  <a:cubicBezTo>
                    <a:pt x="3427" y="13806"/>
                    <a:pt x="3430" y="13806"/>
                    <a:pt x="3433" y="13806"/>
                  </a:cubicBezTo>
                  <a:lnTo>
                    <a:pt x="7226" y="13896"/>
                  </a:lnTo>
                  <a:cubicBezTo>
                    <a:pt x="7464" y="13903"/>
                    <a:pt x="7653" y="14101"/>
                    <a:pt x="7648" y="14338"/>
                  </a:cubicBezTo>
                  <a:lnTo>
                    <a:pt x="7642" y="14595"/>
                  </a:lnTo>
                  <a:cubicBezTo>
                    <a:pt x="7730" y="14561"/>
                    <a:pt x="7996" y="14474"/>
                    <a:pt x="8398" y="14474"/>
                  </a:cubicBezTo>
                  <a:cubicBezTo>
                    <a:pt x="8953" y="14474"/>
                    <a:pt x="9768" y="14641"/>
                    <a:pt x="10730" y="15347"/>
                  </a:cubicBezTo>
                  <a:cubicBezTo>
                    <a:pt x="12309" y="16507"/>
                    <a:pt x="12755" y="17308"/>
                    <a:pt x="13447" y="17308"/>
                  </a:cubicBezTo>
                  <a:cubicBezTo>
                    <a:pt x="13474" y="17308"/>
                    <a:pt x="13500" y="17307"/>
                    <a:pt x="13527" y="17305"/>
                  </a:cubicBezTo>
                  <a:cubicBezTo>
                    <a:pt x="13617" y="17298"/>
                    <a:pt x="13705" y="17281"/>
                    <a:pt x="13789" y="17254"/>
                  </a:cubicBezTo>
                  <a:cubicBezTo>
                    <a:pt x="14716" y="16958"/>
                    <a:pt x="14492" y="15059"/>
                    <a:pt x="13119" y="12281"/>
                  </a:cubicBezTo>
                  <a:cubicBezTo>
                    <a:pt x="11745" y="9503"/>
                    <a:pt x="10963" y="8426"/>
                    <a:pt x="11912" y="5877"/>
                  </a:cubicBezTo>
                  <a:cubicBezTo>
                    <a:pt x="12861" y="3327"/>
                    <a:pt x="13642" y="1279"/>
                    <a:pt x="12494" y="211"/>
                  </a:cubicBezTo>
                  <a:cubicBezTo>
                    <a:pt x="12338" y="65"/>
                    <a:pt x="12229" y="0"/>
                    <a:pt x="1215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6" name="Google Shape;5456;p32"/>
            <p:cNvSpPr/>
            <p:nvPr/>
          </p:nvSpPr>
          <p:spPr>
            <a:xfrm>
              <a:off x="3333125" y="2588700"/>
              <a:ext cx="410300" cy="560150"/>
            </a:xfrm>
            <a:custGeom>
              <a:avLst/>
              <a:gdLst/>
              <a:ahLst/>
              <a:cxnLst/>
              <a:rect l="l" t="t" r="r" b="b"/>
              <a:pathLst>
                <a:path w="16412" h="22406" extrusionOk="0">
                  <a:moveTo>
                    <a:pt x="2001" y="14236"/>
                  </a:moveTo>
                  <a:cubicBezTo>
                    <a:pt x="2186" y="14236"/>
                    <a:pt x="2373" y="14287"/>
                    <a:pt x="2541" y="14395"/>
                  </a:cubicBezTo>
                  <a:cubicBezTo>
                    <a:pt x="2814" y="14573"/>
                    <a:pt x="2983" y="14872"/>
                    <a:pt x="3077" y="15182"/>
                  </a:cubicBezTo>
                  <a:cubicBezTo>
                    <a:pt x="3174" y="15492"/>
                    <a:pt x="3203" y="15817"/>
                    <a:pt x="3253" y="16136"/>
                  </a:cubicBezTo>
                  <a:cubicBezTo>
                    <a:pt x="3319" y="16567"/>
                    <a:pt x="3431" y="16991"/>
                    <a:pt x="3587" y="17398"/>
                  </a:cubicBezTo>
                  <a:cubicBezTo>
                    <a:pt x="3833" y="18033"/>
                    <a:pt x="4196" y="18617"/>
                    <a:pt x="4464" y="19241"/>
                  </a:cubicBezTo>
                  <a:cubicBezTo>
                    <a:pt x="4541" y="19420"/>
                    <a:pt x="4605" y="19639"/>
                    <a:pt x="4484" y="19789"/>
                  </a:cubicBezTo>
                  <a:cubicBezTo>
                    <a:pt x="4418" y="19870"/>
                    <a:pt x="4310" y="19910"/>
                    <a:pt x="4209" y="19934"/>
                  </a:cubicBezTo>
                  <a:cubicBezTo>
                    <a:pt x="4097" y="19959"/>
                    <a:pt x="3983" y="19971"/>
                    <a:pt x="3868" y="19971"/>
                  </a:cubicBezTo>
                  <a:cubicBezTo>
                    <a:pt x="3535" y="19971"/>
                    <a:pt x="3202" y="19870"/>
                    <a:pt x="2910" y="19703"/>
                  </a:cubicBezTo>
                  <a:cubicBezTo>
                    <a:pt x="2519" y="19479"/>
                    <a:pt x="2203" y="19147"/>
                    <a:pt x="1939" y="18784"/>
                  </a:cubicBezTo>
                  <a:cubicBezTo>
                    <a:pt x="1269" y="17848"/>
                    <a:pt x="930" y="16716"/>
                    <a:pt x="981" y="15567"/>
                  </a:cubicBezTo>
                  <a:lnTo>
                    <a:pt x="981" y="15562"/>
                  </a:lnTo>
                  <a:cubicBezTo>
                    <a:pt x="970" y="15286"/>
                    <a:pt x="990" y="15006"/>
                    <a:pt x="1119" y="14765"/>
                  </a:cubicBezTo>
                  <a:cubicBezTo>
                    <a:pt x="1300" y="14426"/>
                    <a:pt x="1646" y="14236"/>
                    <a:pt x="2001" y="14236"/>
                  </a:cubicBezTo>
                  <a:close/>
                  <a:moveTo>
                    <a:pt x="1601" y="1"/>
                  </a:moveTo>
                  <a:cubicBezTo>
                    <a:pt x="1580" y="1"/>
                    <a:pt x="1560" y="3"/>
                    <a:pt x="1539" y="7"/>
                  </a:cubicBezTo>
                  <a:cubicBezTo>
                    <a:pt x="1392" y="35"/>
                    <a:pt x="1284" y="165"/>
                    <a:pt x="1216" y="297"/>
                  </a:cubicBezTo>
                  <a:cubicBezTo>
                    <a:pt x="941" y="829"/>
                    <a:pt x="1088" y="1475"/>
                    <a:pt x="1291" y="2037"/>
                  </a:cubicBezTo>
                  <a:cubicBezTo>
                    <a:pt x="1807" y="3470"/>
                    <a:pt x="2651" y="4829"/>
                    <a:pt x="2750" y="6352"/>
                  </a:cubicBezTo>
                  <a:cubicBezTo>
                    <a:pt x="2827" y="7556"/>
                    <a:pt x="2422" y="8736"/>
                    <a:pt x="1972" y="9857"/>
                  </a:cubicBezTo>
                  <a:cubicBezTo>
                    <a:pt x="1401" y="11272"/>
                    <a:pt x="739" y="12664"/>
                    <a:pt x="383" y="14147"/>
                  </a:cubicBezTo>
                  <a:cubicBezTo>
                    <a:pt x="27" y="15631"/>
                    <a:pt x="1" y="17253"/>
                    <a:pt x="673" y="18624"/>
                  </a:cubicBezTo>
                  <a:cubicBezTo>
                    <a:pt x="1302" y="19912"/>
                    <a:pt x="2497" y="20863"/>
                    <a:pt x="3816" y="21433"/>
                  </a:cubicBezTo>
                  <a:cubicBezTo>
                    <a:pt x="5135" y="22002"/>
                    <a:pt x="6581" y="22219"/>
                    <a:pt x="8014" y="22336"/>
                  </a:cubicBezTo>
                  <a:cubicBezTo>
                    <a:pt x="8526" y="22377"/>
                    <a:pt x="9042" y="22406"/>
                    <a:pt x="9557" y="22406"/>
                  </a:cubicBezTo>
                  <a:cubicBezTo>
                    <a:pt x="10297" y="22406"/>
                    <a:pt x="11035" y="22347"/>
                    <a:pt x="11756" y="22182"/>
                  </a:cubicBezTo>
                  <a:cubicBezTo>
                    <a:pt x="12970" y="21905"/>
                    <a:pt x="14139" y="21303"/>
                    <a:pt x="14910" y="20332"/>
                  </a:cubicBezTo>
                  <a:cubicBezTo>
                    <a:pt x="14117" y="19936"/>
                    <a:pt x="13214" y="19241"/>
                    <a:pt x="12752" y="18718"/>
                  </a:cubicBezTo>
                  <a:cubicBezTo>
                    <a:pt x="11945" y="17804"/>
                    <a:pt x="12649" y="17263"/>
                    <a:pt x="12649" y="17263"/>
                  </a:cubicBezTo>
                  <a:cubicBezTo>
                    <a:pt x="12886" y="17086"/>
                    <a:pt x="13070" y="17012"/>
                    <a:pt x="13248" y="17012"/>
                  </a:cubicBezTo>
                  <a:cubicBezTo>
                    <a:pt x="13510" y="17012"/>
                    <a:pt x="13759" y="17173"/>
                    <a:pt x="14148" y="17404"/>
                  </a:cubicBezTo>
                  <a:cubicBezTo>
                    <a:pt x="14486" y="17606"/>
                    <a:pt x="15214" y="18310"/>
                    <a:pt x="15748" y="19009"/>
                  </a:cubicBezTo>
                  <a:cubicBezTo>
                    <a:pt x="16097" y="18710"/>
                    <a:pt x="16332" y="18299"/>
                    <a:pt x="16411" y="17846"/>
                  </a:cubicBezTo>
                  <a:lnTo>
                    <a:pt x="16411" y="17846"/>
                  </a:lnTo>
                  <a:cubicBezTo>
                    <a:pt x="16384" y="17848"/>
                    <a:pt x="16358" y="17849"/>
                    <a:pt x="16331" y="17849"/>
                  </a:cubicBezTo>
                  <a:cubicBezTo>
                    <a:pt x="15639" y="17849"/>
                    <a:pt x="15193" y="17048"/>
                    <a:pt x="13614" y="15888"/>
                  </a:cubicBezTo>
                  <a:cubicBezTo>
                    <a:pt x="12654" y="15183"/>
                    <a:pt x="11840" y="15015"/>
                    <a:pt x="11284" y="15015"/>
                  </a:cubicBezTo>
                  <a:cubicBezTo>
                    <a:pt x="10881" y="15015"/>
                    <a:pt x="10614" y="15103"/>
                    <a:pt x="10526" y="15138"/>
                  </a:cubicBezTo>
                  <a:lnTo>
                    <a:pt x="10488" y="16679"/>
                  </a:lnTo>
                  <a:cubicBezTo>
                    <a:pt x="10480" y="16912"/>
                    <a:pt x="10288" y="17097"/>
                    <a:pt x="10057" y="17097"/>
                  </a:cubicBezTo>
                  <a:cubicBezTo>
                    <a:pt x="10052" y="17097"/>
                    <a:pt x="10048" y="17097"/>
                    <a:pt x="10044" y="17096"/>
                  </a:cubicBezTo>
                  <a:lnTo>
                    <a:pt x="6251" y="17004"/>
                  </a:lnTo>
                  <a:cubicBezTo>
                    <a:pt x="6014" y="17000"/>
                    <a:pt x="5827" y="16802"/>
                    <a:pt x="5831" y="16565"/>
                  </a:cubicBezTo>
                  <a:lnTo>
                    <a:pt x="5864" y="15224"/>
                  </a:lnTo>
                  <a:cubicBezTo>
                    <a:pt x="3216" y="14989"/>
                    <a:pt x="2882" y="11872"/>
                    <a:pt x="4225" y="9604"/>
                  </a:cubicBezTo>
                  <a:cubicBezTo>
                    <a:pt x="5581" y="7316"/>
                    <a:pt x="5189" y="4914"/>
                    <a:pt x="4906" y="3760"/>
                  </a:cubicBezTo>
                  <a:cubicBezTo>
                    <a:pt x="4746" y="3101"/>
                    <a:pt x="4669" y="2723"/>
                    <a:pt x="4715" y="2459"/>
                  </a:cubicBezTo>
                  <a:cubicBezTo>
                    <a:pt x="3620" y="2112"/>
                    <a:pt x="2888" y="1037"/>
                    <a:pt x="2033" y="233"/>
                  </a:cubicBezTo>
                  <a:cubicBezTo>
                    <a:pt x="1912" y="118"/>
                    <a:pt x="1764" y="1"/>
                    <a:pt x="160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7" name="Google Shape;5457;p32"/>
            <p:cNvSpPr/>
            <p:nvPr/>
          </p:nvSpPr>
          <p:spPr>
            <a:xfrm>
              <a:off x="3704775" y="2958500"/>
              <a:ext cx="46725" cy="44750"/>
            </a:xfrm>
            <a:custGeom>
              <a:avLst/>
              <a:gdLst/>
              <a:ahLst/>
              <a:cxnLst/>
              <a:rect l="l" t="t" r="r" b="b"/>
              <a:pathLst>
                <a:path w="1869" h="1790" extrusionOk="0">
                  <a:moveTo>
                    <a:pt x="963" y="291"/>
                  </a:moveTo>
                  <a:cubicBezTo>
                    <a:pt x="1270" y="291"/>
                    <a:pt x="1562" y="536"/>
                    <a:pt x="1552" y="896"/>
                  </a:cubicBezTo>
                  <a:cubicBezTo>
                    <a:pt x="1543" y="1213"/>
                    <a:pt x="1284" y="1465"/>
                    <a:pt x="968" y="1465"/>
                  </a:cubicBezTo>
                  <a:cubicBezTo>
                    <a:pt x="963" y="1465"/>
                    <a:pt x="957" y="1465"/>
                    <a:pt x="952" y="1465"/>
                  </a:cubicBezTo>
                  <a:cubicBezTo>
                    <a:pt x="429" y="1452"/>
                    <a:pt x="185" y="812"/>
                    <a:pt x="563" y="454"/>
                  </a:cubicBezTo>
                  <a:cubicBezTo>
                    <a:pt x="681" y="342"/>
                    <a:pt x="824" y="291"/>
                    <a:pt x="963" y="291"/>
                  </a:cubicBezTo>
                  <a:close/>
                  <a:moveTo>
                    <a:pt x="906" y="1"/>
                  </a:moveTo>
                  <a:cubicBezTo>
                    <a:pt x="422" y="1"/>
                    <a:pt x="22" y="387"/>
                    <a:pt x="9" y="874"/>
                  </a:cubicBezTo>
                  <a:cubicBezTo>
                    <a:pt x="0" y="1234"/>
                    <a:pt x="211" y="1566"/>
                    <a:pt x="541" y="1713"/>
                  </a:cubicBezTo>
                  <a:cubicBezTo>
                    <a:pt x="657" y="1764"/>
                    <a:pt x="780" y="1789"/>
                    <a:pt x="902" y="1789"/>
                  </a:cubicBezTo>
                  <a:cubicBezTo>
                    <a:pt x="1127" y="1789"/>
                    <a:pt x="1349" y="1705"/>
                    <a:pt x="1519" y="1544"/>
                  </a:cubicBezTo>
                  <a:cubicBezTo>
                    <a:pt x="1780" y="1296"/>
                    <a:pt x="1868" y="913"/>
                    <a:pt x="1739" y="577"/>
                  </a:cubicBezTo>
                  <a:cubicBezTo>
                    <a:pt x="1609" y="239"/>
                    <a:pt x="1290" y="12"/>
                    <a:pt x="930" y="1"/>
                  </a:cubicBezTo>
                  <a:cubicBezTo>
                    <a:pt x="922" y="1"/>
                    <a:pt x="914" y="1"/>
                    <a:pt x="90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8" name="Google Shape;5458;p32"/>
            <p:cNvSpPr/>
            <p:nvPr/>
          </p:nvSpPr>
          <p:spPr>
            <a:xfrm>
              <a:off x="3631750" y="3013950"/>
              <a:ext cx="115625" cy="91025"/>
            </a:xfrm>
            <a:custGeom>
              <a:avLst/>
              <a:gdLst/>
              <a:ahLst/>
              <a:cxnLst/>
              <a:rect l="l" t="t" r="r" b="b"/>
              <a:pathLst>
                <a:path w="4625" h="3641" extrusionOk="0">
                  <a:moveTo>
                    <a:pt x="1303" y="1"/>
                  </a:moveTo>
                  <a:cubicBezTo>
                    <a:pt x="1125" y="1"/>
                    <a:pt x="942" y="75"/>
                    <a:pt x="706" y="251"/>
                  </a:cubicBezTo>
                  <a:cubicBezTo>
                    <a:pt x="706" y="251"/>
                    <a:pt x="0" y="794"/>
                    <a:pt x="807" y="1708"/>
                  </a:cubicBezTo>
                  <a:cubicBezTo>
                    <a:pt x="1269" y="2231"/>
                    <a:pt x="2172" y="2924"/>
                    <a:pt x="2967" y="3322"/>
                  </a:cubicBezTo>
                  <a:cubicBezTo>
                    <a:pt x="3356" y="3516"/>
                    <a:pt x="3719" y="3640"/>
                    <a:pt x="3993" y="3640"/>
                  </a:cubicBezTo>
                  <a:cubicBezTo>
                    <a:pt x="4138" y="3640"/>
                    <a:pt x="4257" y="3606"/>
                    <a:pt x="4343" y="3528"/>
                  </a:cubicBezTo>
                  <a:cubicBezTo>
                    <a:pt x="4625" y="3278"/>
                    <a:pt x="4293" y="2640"/>
                    <a:pt x="3803" y="1999"/>
                  </a:cubicBezTo>
                  <a:cubicBezTo>
                    <a:pt x="3269" y="1300"/>
                    <a:pt x="2541" y="596"/>
                    <a:pt x="2203" y="394"/>
                  </a:cubicBezTo>
                  <a:cubicBezTo>
                    <a:pt x="1815" y="162"/>
                    <a:pt x="1565" y="1"/>
                    <a:pt x="1303"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9" name="Google Shape;5459;p32"/>
            <p:cNvSpPr/>
            <p:nvPr/>
          </p:nvSpPr>
          <p:spPr>
            <a:xfrm>
              <a:off x="3714050" y="2965925"/>
              <a:ext cx="34250" cy="29200"/>
            </a:xfrm>
            <a:custGeom>
              <a:avLst/>
              <a:gdLst/>
              <a:ahLst/>
              <a:cxnLst/>
              <a:rect l="l" t="t" r="r" b="b"/>
              <a:pathLst>
                <a:path w="1370" h="1168" extrusionOk="0">
                  <a:moveTo>
                    <a:pt x="593" y="1"/>
                  </a:moveTo>
                  <a:cubicBezTo>
                    <a:pt x="277" y="1"/>
                    <a:pt x="18" y="252"/>
                    <a:pt x="9" y="570"/>
                  </a:cubicBezTo>
                  <a:cubicBezTo>
                    <a:pt x="0" y="926"/>
                    <a:pt x="291" y="1168"/>
                    <a:pt x="596" y="1168"/>
                  </a:cubicBezTo>
                  <a:cubicBezTo>
                    <a:pt x="735" y="1168"/>
                    <a:pt x="876" y="1117"/>
                    <a:pt x="994" y="1005"/>
                  </a:cubicBezTo>
                  <a:cubicBezTo>
                    <a:pt x="1370" y="647"/>
                    <a:pt x="1128" y="14"/>
                    <a:pt x="609" y="1"/>
                  </a:cubicBezTo>
                  <a:cubicBezTo>
                    <a:pt x="604" y="1"/>
                    <a:pt x="599" y="1"/>
                    <a:pt x="59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0" name="Google Shape;5460;p32"/>
            <p:cNvSpPr/>
            <p:nvPr/>
          </p:nvSpPr>
          <p:spPr>
            <a:xfrm>
              <a:off x="3660600" y="2922475"/>
              <a:ext cx="46050" cy="43700"/>
            </a:xfrm>
            <a:custGeom>
              <a:avLst/>
              <a:gdLst/>
              <a:ahLst/>
              <a:cxnLst/>
              <a:rect l="l" t="t" r="r" b="b"/>
              <a:pathLst>
                <a:path w="1842" h="1748" extrusionOk="0">
                  <a:moveTo>
                    <a:pt x="876" y="216"/>
                  </a:moveTo>
                  <a:cubicBezTo>
                    <a:pt x="1222" y="216"/>
                    <a:pt x="1551" y="490"/>
                    <a:pt x="1541" y="895"/>
                  </a:cubicBezTo>
                  <a:cubicBezTo>
                    <a:pt x="1530" y="1251"/>
                    <a:pt x="1238" y="1535"/>
                    <a:pt x="884" y="1535"/>
                  </a:cubicBezTo>
                  <a:cubicBezTo>
                    <a:pt x="877" y="1535"/>
                    <a:pt x="871" y="1535"/>
                    <a:pt x="864" y="1535"/>
                  </a:cubicBezTo>
                  <a:cubicBezTo>
                    <a:pt x="277" y="1519"/>
                    <a:pt x="0" y="803"/>
                    <a:pt x="427" y="398"/>
                  </a:cubicBezTo>
                  <a:cubicBezTo>
                    <a:pt x="560" y="272"/>
                    <a:pt x="720" y="216"/>
                    <a:pt x="876" y="216"/>
                  </a:cubicBezTo>
                  <a:close/>
                  <a:moveTo>
                    <a:pt x="901" y="0"/>
                  </a:moveTo>
                  <a:cubicBezTo>
                    <a:pt x="429" y="0"/>
                    <a:pt x="40" y="378"/>
                    <a:pt x="27" y="853"/>
                  </a:cubicBezTo>
                  <a:cubicBezTo>
                    <a:pt x="18" y="1205"/>
                    <a:pt x="222" y="1528"/>
                    <a:pt x="545" y="1671"/>
                  </a:cubicBezTo>
                  <a:cubicBezTo>
                    <a:pt x="660" y="1722"/>
                    <a:pt x="781" y="1747"/>
                    <a:pt x="901" y="1747"/>
                  </a:cubicBezTo>
                  <a:cubicBezTo>
                    <a:pt x="1120" y="1747"/>
                    <a:pt x="1335" y="1664"/>
                    <a:pt x="1501" y="1508"/>
                  </a:cubicBezTo>
                  <a:cubicBezTo>
                    <a:pt x="1756" y="1264"/>
                    <a:pt x="1842" y="891"/>
                    <a:pt x="1717" y="561"/>
                  </a:cubicBezTo>
                  <a:cubicBezTo>
                    <a:pt x="1589" y="231"/>
                    <a:pt x="1277" y="11"/>
                    <a:pt x="926" y="0"/>
                  </a:cubicBezTo>
                  <a:cubicBezTo>
                    <a:pt x="917" y="0"/>
                    <a:pt x="909" y="0"/>
                    <a:pt x="901"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1" name="Google Shape;5461;p32"/>
            <p:cNvSpPr/>
            <p:nvPr/>
          </p:nvSpPr>
          <p:spPr>
            <a:xfrm>
              <a:off x="3665875" y="2928300"/>
              <a:ext cx="33050" cy="32875"/>
            </a:xfrm>
            <a:custGeom>
              <a:avLst/>
              <a:gdLst/>
              <a:ahLst/>
              <a:cxnLst/>
              <a:rect l="l" t="t" r="r" b="b"/>
              <a:pathLst>
                <a:path w="1322" h="1315" extrusionOk="0">
                  <a:moveTo>
                    <a:pt x="664" y="0"/>
                  </a:moveTo>
                  <a:cubicBezTo>
                    <a:pt x="662" y="0"/>
                    <a:pt x="661" y="0"/>
                    <a:pt x="660" y="0"/>
                  </a:cubicBezTo>
                  <a:cubicBezTo>
                    <a:pt x="295" y="0"/>
                    <a:pt x="0" y="295"/>
                    <a:pt x="0" y="658"/>
                  </a:cubicBezTo>
                  <a:cubicBezTo>
                    <a:pt x="0" y="1020"/>
                    <a:pt x="297" y="1315"/>
                    <a:pt x="662" y="1315"/>
                  </a:cubicBezTo>
                  <a:cubicBezTo>
                    <a:pt x="1027" y="1315"/>
                    <a:pt x="1321" y="1020"/>
                    <a:pt x="1321" y="655"/>
                  </a:cubicBezTo>
                  <a:cubicBezTo>
                    <a:pt x="1321" y="294"/>
                    <a:pt x="1027" y="0"/>
                    <a:pt x="6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2" name="Google Shape;5462;p32"/>
            <p:cNvSpPr/>
            <p:nvPr/>
          </p:nvSpPr>
          <p:spPr>
            <a:xfrm>
              <a:off x="3623500" y="2730250"/>
              <a:ext cx="53275" cy="124375"/>
            </a:xfrm>
            <a:custGeom>
              <a:avLst/>
              <a:gdLst/>
              <a:ahLst/>
              <a:cxnLst/>
              <a:rect l="l" t="t" r="r" b="b"/>
              <a:pathLst>
                <a:path w="2131" h="4975" extrusionOk="0">
                  <a:moveTo>
                    <a:pt x="1476" y="0"/>
                  </a:moveTo>
                  <a:cubicBezTo>
                    <a:pt x="1350" y="0"/>
                    <a:pt x="1221" y="34"/>
                    <a:pt x="1108" y="94"/>
                  </a:cubicBezTo>
                  <a:cubicBezTo>
                    <a:pt x="908" y="197"/>
                    <a:pt x="752" y="369"/>
                    <a:pt x="623" y="551"/>
                  </a:cubicBezTo>
                  <a:cubicBezTo>
                    <a:pt x="326" y="971"/>
                    <a:pt x="146" y="1459"/>
                    <a:pt x="93" y="1971"/>
                  </a:cubicBezTo>
                  <a:lnTo>
                    <a:pt x="86" y="1969"/>
                  </a:lnTo>
                  <a:lnTo>
                    <a:pt x="86" y="1969"/>
                  </a:lnTo>
                  <a:cubicBezTo>
                    <a:pt x="1" y="2918"/>
                    <a:pt x="271" y="3898"/>
                    <a:pt x="851" y="4654"/>
                  </a:cubicBezTo>
                  <a:cubicBezTo>
                    <a:pt x="974" y="4814"/>
                    <a:pt x="1160" y="4974"/>
                    <a:pt x="1345" y="4974"/>
                  </a:cubicBezTo>
                  <a:cubicBezTo>
                    <a:pt x="1392" y="4974"/>
                    <a:pt x="1439" y="4964"/>
                    <a:pt x="1484" y="4940"/>
                  </a:cubicBezTo>
                  <a:cubicBezTo>
                    <a:pt x="1568" y="4896"/>
                    <a:pt x="1625" y="4817"/>
                    <a:pt x="1667" y="4731"/>
                  </a:cubicBezTo>
                  <a:cubicBezTo>
                    <a:pt x="1810" y="4435"/>
                    <a:pt x="1777" y="4087"/>
                    <a:pt x="1761" y="3758"/>
                  </a:cubicBezTo>
                  <a:cubicBezTo>
                    <a:pt x="1726" y="3004"/>
                    <a:pt x="1801" y="2250"/>
                    <a:pt x="1985" y="1518"/>
                  </a:cubicBezTo>
                  <a:cubicBezTo>
                    <a:pt x="2051" y="1261"/>
                    <a:pt x="2130" y="1002"/>
                    <a:pt x="2119" y="736"/>
                  </a:cubicBezTo>
                  <a:cubicBezTo>
                    <a:pt x="2111" y="470"/>
                    <a:pt x="1992" y="191"/>
                    <a:pt x="1757" y="65"/>
                  </a:cubicBezTo>
                  <a:cubicBezTo>
                    <a:pt x="1670" y="20"/>
                    <a:pt x="1574" y="0"/>
                    <a:pt x="147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3" name="Google Shape;5463;p32"/>
            <p:cNvSpPr/>
            <p:nvPr/>
          </p:nvSpPr>
          <p:spPr>
            <a:xfrm>
              <a:off x="3611300" y="2893675"/>
              <a:ext cx="45425" cy="43500"/>
            </a:xfrm>
            <a:custGeom>
              <a:avLst/>
              <a:gdLst/>
              <a:ahLst/>
              <a:cxnLst/>
              <a:rect l="l" t="t" r="r" b="b"/>
              <a:pathLst>
                <a:path w="1817" h="1740" extrusionOk="0">
                  <a:moveTo>
                    <a:pt x="887" y="290"/>
                  </a:moveTo>
                  <a:cubicBezTo>
                    <a:pt x="1183" y="290"/>
                    <a:pt x="1465" y="525"/>
                    <a:pt x="1456" y="871"/>
                  </a:cubicBezTo>
                  <a:cubicBezTo>
                    <a:pt x="1447" y="1177"/>
                    <a:pt x="1197" y="1421"/>
                    <a:pt x="892" y="1421"/>
                  </a:cubicBezTo>
                  <a:cubicBezTo>
                    <a:pt x="888" y="1421"/>
                    <a:pt x="884" y="1421"/>
                    <a:pt x="880" y="1421"/>
                  </a:cubicBezTo>
                  <a:cubicBezTo>
                    <a:pt x="374" y="1410"/>
                    <a:pt x="137" y="794"/>
                    <a:pt x="502" y="447"/>
                  </a:cubicBezTo>
                  <a:cubicBezTo>
                    <a:pt x="616" y="339"/>
                    <a:pt x="753" y="290"/>
                    <a:pt x="887" y="290"/>
                  </a:cubicBezTo>
                  <a:close/>
                  <a:moveTo>
                    <a:pt x="880" y="1"/>
                  </a:moveTo>
                  <a:cubicBezTo>
                    <a:pt x="409" y="1"/>
                    <a:pt x="23" y="376"/>
                    <a:pt x="10" y="849"/>
                  </a:cubicBezTo>
                  <a:cubicBezTo>
                    <a:pt x="1" y="1199"/>
                    <a:pt x="205" y="1522"/>
                    <a:pt x="526" y="1665"/>
                  </a:cubicBezTo>
                  <a:cubicBezTo>
                    <a:pt x="640" y="1715"/>
                    <a:pt x="760" y="1740"/>
                    <a:pt x="880" y="1740"/>
                  </a:cubicBezTo>
                  <a:cubicBezTo>
                    <a:pt x="1098" y="1740"/>
                    <a:pt x="1313" y="1658"/>
                    <a:pt x="1478" y="1502"/>
                  </a:cubicBezTo>
                  <a:cubicBezTo>
                    <a:pt x="1733" y="1260"/>
                    <a:pt x="1816" y="889"/>
                    <a:pt x="1691" y="559"/>
                  </a:cubicBezTo>
                  <a:cubicBezTo>
                    <a:pt x="1566" y="232"/>
                    <a:pt x="1256" y="12"/>
                    <a:pt x="904" y="1"/>
                  </a:cubicBezTo>
                  <a:cubicBezTo>
                    <a:pt x="896" y="1"/>
                    <a:pt x="888" y="1"/>
                    <a:pt x="880"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4" name="Google Shape;5464;p32"/>
            <p:cNvSpPr/>
            <p:nvPr/>
          </p:nvSpPr>
          <p:spPr>
            <a:xfrm>
              <a:off x="3619250" y="2901050"/>
              <a:ext cx="33075" cy="28150"/>
            </a:xfrm>
            <a:custGeom>
              <a:avLst/>
              <a:gdLst/>
              <a:ahLst/>
              <a:cxnLst/>
              <a:rect l="l" t="t" r="r" b="b"/>
              <a:pathLst>
                <a:path w="1323" h="1126" extrusionOk="0">
                  <a:moveTo>
                    <a:pt x="572" y="0"/>
                  </a:moveTo>
                  <a:cubicBezTo>
                    <a:pt x="267" y="0"/>
                    <a:pt x="17" y="243"/>
                    <a:pt x="8" y="550"/>
                  </a:cubicBezTo>
                  <a:cubicBezTo>
                    <a:pt x="1" y="893"/>
                    <a:pt x="281" y="1126"/>
                    <a:pt x="575" y="1126"/>
                  </a:cubicBezTo>
                  <a:cubicBezTo>
                    <a:pt x="709" y="1126"/>
                    <a:pt x="846" y="1077"/>
                    <a:pt x="960" y="970"/>
                  </a:cubicBezTo>
                  <a:cubicBezTo>
                    <a:pt x="1322" y="625"/>
                    <a:pt x="1089" y="14"/>
                    <a:pt x="588" y="0"/>
                  </a:cubicBezTo>
                  <a:cubicBezTo>
                    <a:pt x="583" y="0"/>
                    <a:pt x="578" y="0"/>
                    <a:pt x="5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5" name="Google Shape;5465;p32"/>
            <p:cNvSpPr/>
            <p:nvPr/>
          </p:nvSpPr>
          <p:spPr>
            <a:xfrm>
              <a:off x="3478850" y="2947350"/>
              <a:ext cx="117700" cy="68725"/>
            </a:xfrm>
            <a:custGeom>
              <a:avLst/>
              <a:gdLst/>
              <a:ahLst/>
              <a:cxnLst/>
              <a:rect l="l" t="t" r="r" b="b"/>
              <a:pathLst>
                <a:path w="4708" h="2749" extrusionOk="0">
                  <a:moveTo>
                    <a:pt x="624" y="856"/>
                  </a:moveTo>
                  <a:lnTo>
                    <a:pt x="4042" y="940"/>
                  </a:lnTo>
                  <a:cubicBezTo>
                    <a:pt x="4174" y="942"/>
                    <a:pt x="4277" y="1052"/>
                    <a:pt x="4275" y="1183"/>
                  </a:cubicBezTo>
                  <a:cubicBezTo>
                    <a:pt x="4273" y="1245"/>
                    <a:pt x="4246" y="1304"/>
                    <a:pt x="4200" y="1348"/>
                  </a:cubicBezTo>
                  <a:cubicBezTo>
                    <a:pt x="4156" y="1390"/>
                    <a:pt x="4097" y="1414"/>
                    <a:pt x="4038" y="1414"/>
                  </a:cubicBezTo>
                  <a:cubicBezTo>
                    <a:pt x="4036" y="1414"/>
                    <a:pt x="4033" y="1414"/>
                    <a:pt x="4031" y="1414"/>
                  </a:cubicBezTo>
                  <a:lnTo>
                    <a:pt x="613" y="1333"/>
                  </a:lnTo>
                  <a:cubicBezTo>
                    <a:pt x="481" y="1329"/>
                    <a:pt x="376" y="1221"/>
                    <a:pt x="378" y="1089"/>
                  </a:cubicBezTo>
                  <a:cubicBezTo>
                    <a:pt x="380" y="1025"/>
                    <a:pt x="407" y="966"/>
                    <a:pt x="453" y="924"/>
                  </a:cubicBezTo>
                  <a:cubicBezTo>
                    <a:pt x="499" y="880"/>
                    <a:pt x="560" y="856"/>
                    <a:pt x="624" y="856"/>
                  </a:cubicBezTo>
                  <a:close/>
                  <a:moveTo>
                    <a:pt x="476" y="1"/>
                  </a:moveTo>
                  <a:cubicBezTo>
                    <a:pt x="244" y="1"/>
                    <a:pt x="55" y="187"/>
                    <a:pt x="46" y="421"/>
                  </a:cubicBezTo>
                  <a:lnTo>
                    <a:pt x="35" y="876"/>
                  </a:lnTo>
                  <a:lnTo>
                    <a:pt x="4" y="2219"/>
                  </a:lnTo>
                  <a:cubicBezTo>
                    <a:pt x="0" y="2456"/>
                    <a:pt x="187" y="2652"/>
                    <a:pt x="424" y="2658"/>
                  </a:cubicBezTo>
                  <a:lnTo>
                    <a:pt x="4218" y="2748"/>
                  </a:lnTo>
                  <a:cubicBezTo>
                    <a:pt x="4222" y="2748"/>
                    <a:pt x="4226" y="2748"/>
                    <a:pt x="4230" y="2748"/>
                  </a:cubicBezTo>
                  <a:cubicBezTo>
                    <a:pt x="4462" y="2748"/>
                    <a:pt x="4653" y="2564"/>
                    <a:pt x="4659" y="2331"/>
                  </a:cubicBezTo>
                  <a:lnTo>
                    <a:pt x="4697" y="790"/>
                  </a:lnTo>
                  <a:lnTo>
                    <a:pt x="4703" y="533"/>
                  </a:lnTo>
                  <a:cubicBezTo>
                    <a:pt x="4708" y="296"/>
                    <a:pt x="4519" y="98"/>
                    <a:pt x="4281" y="91"/>
                  </a:cubicBezTo>
                  <a:lnTo>
                    <a:pt x="488" y="1"/>
                  </a:lnTo>
                  <a:cubicBezTo>
                    <a:pt x="484" y="1"/>
                    <a:pt x="480" y="1"/>
                    <a:pt x="47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6" name="Google Shape;5466;p32"/>
            <p:cNvSpPr/>
            <p:nvPr/>
          </p:nvSpPr>
          <p:spPr>
            <a:xfrm>
              <a:off x="3481800" y="2889175"/>
              <a:ext cx="112600" cy="36125"/>
            </a:xfrm>
            <a:custGeom>
              <a:avLst/>
              <a:gdLst/>
              <a:ahLst/>
              <a:cxnLst/>
              <a:rect l="l" t="t" r="r" b="b"/>
              <a:pathLst>
                <a:path w="4504" h="1445" extrusionOk="0">
                  <a:moveTo>
                    <a:pt x="524" y="0"/>
                  </a:moveTo>
                  <a:cubicBezTo>
                    <a:pt x="260" y="0"/>
                    <a:pt x="40" y="205"/>
                    <a:pt x="20" y="467"/>
                  </a:cubicBezTo>
                  <a:cubicBezTo>
                    <a:pt x="1" y="735"/>
                    <a:pt x="194" y="972"/>
                    <a:pt x="460" y="1005"/>
                  </a:cubicBezTo>
                  <a:lnTo>
                    <a:pt x="3919" y="1442"/>
                  </a:lnTo>
                  <a:cubicBezTo>
                    <a:pt x="3937" y="1442"/>
                    <a:pt x="3952" y="1445"/>
                    <a:pt x="3970" y="1445"/>
                  </a:cubicBezTo>
                  <a:cubicBezTo>
                    <a:pt x="3974" y="1445"/>
                    <a:pt x="3978" y="1445"/>
                    <a:pt x="3982" y="1445"/>
                  </a:cubicBezTo>
                  <a:cubicBezTo>
                    <a:pt x="4245" y="1445"/>
                    <a:pt x="4465" y="1243"/>
                    <a:pt x="4484" y="979"/>
                  </a:cubicBezTo>
                  <a:cubicBezTo>
                    <a:pt x="4504" y="710"/>
                    <a:pt x="4313" y="473"/>
                    <a:pt x="4045" y="440"/>
                  </a:cubicBezTo>
                  <a:lnTo>
                    <a:pt x="588" y="5"/>
                  </a:lnTo>
                  <a:cubicBezTo>
                    <a:pt x="570" y="3"/>
                    <a:pt x="555" y="1"/>
                    <a:pt x="537" y="1"/>
                  </a:cubicBezTo>
                  <a:cubicBezTo>
                    <a:pt x="533" y="1"/>
                    <a:pt x="529" y="0"/>
                    <a:pt x="524"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7" name="Google Shape;5467;p32"/>
            <p:cNvSpPr/>
            <p:nvPr/>
          </p:nvSpPr>
          <p:spPr>
            <a:xfrm>
              <a:off x="3478950" y="2800825"/>
              <a:ext cx="112175" cy="27325"/>
            </a:xfrm>
            <a:custGeom>
              <a:avLst/>
              <a:gdLst/>
              <a:ahLst/>
              <a:cxnLst/>
              <a:rect l="l" t="t" r="r" b="b"/>
              <a:pathLst>
                <a:path w="4487" h="1093" extrusionOk="0">
                  <a:moveTo>
                    <a:pt x="508" y="1"/>
                  </a:moveTo>
                  <a:cubicBezTo>
                    <a:pt x="236" y="1"/>
                    <a:pt x="14" y="220"/>
                    <a:pt x="7" y="493"/>
                  </a:cubicBezTo>
                  <a:cubicBezTo>
                    <a:pt x="0" y="765"/>
                    <a:pt x="214" y="996"/>
                    <a:pt x="488" y="1009"/>
                  </a:cubicBezTo>
                  <a:lnTo>
                    <a:pt x="3974" y="1093"/>
                  </a:lnTo>
                  <a:cubicBezTo>
                    <a:pt x="4249" y="1093"/>
                    <a:pt x="4473" y="875"/>
                    <a:pt x="4479" y="601"/>
                  </a:cubicBezTo>
                  <a:cubicBezTo>
                    <a:pt x="4486" y="326"/>
                    <a:pt x="4271" y="97"/>
                    <a:pt x="3998" y="84"/>
                  </a:cubicBezTo>
                  <a:lnTo>
                    <a:pt x="513" y="1"/>
                  </a:lnTo>
                  <a:cubicBezTo>
                    <a:pt x="511" y="1"/>
                    <a:pt x="510" y="1"/>
                    <a:pt x="508"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8" name="Google Shape;5468;p32"/>
            <p:cNvSpPr/>
            <p:nvPr/>
          </p:nvSpPr>
          <p:spPr>
            <a:xfrm>
              <a:off x="3480750" y="2714625"/>
              <a:ext cx="112725" cy="27875"/>
            </a:xfrm>
            <a:custGeom>
              <a:avLst/>
              <a:gdLst/>
              <a:ahLst/>
              <a:cxnLst/>
              <a:rect l="l" t="t" r="r" b="b"/>
              <a:pathLst>
                <a:path w="4509" h="1115" extrusionOk="0">
                  <a:moveTo>
                    <a:pt x="523" y="0"/>
                  </a:moveTo>
                  <a:cubicBezTo>
                    <a:pt x="245" y="0"/>
                    <a:pt x="14" y="224"/>
                    <a:pt x="8" y="504"/>
                  </a:cubicBezTo>
                  <a:cubicBezTo>
                    <a:pt x="1" y="789"/>
                    <a:pt x="225" y="1024"/>
                    <a:pt x="511" y="1031"/>
                  </a:cubicBezTo>
                  <a:lnTo>
                    <a:pt x="3975" y="1115"/>
                  </a:lnTo>
                  <a:cubicBezTo>
                    <a:pt x="3977" y="1115"/>
                    <a:pt x="3980" y="1115"/>
                    <a:pt x="3983" y="1115"/>
                  </a:cubicBezTo>
                  <a:cubicBezTo>
                    <a:pt x="4116" y="1115"/>
                    <a:pt x="4247" y="1064"/>
                    <a:pt x="4344" y="972"/>
                  </a:cubicBezTo>
                  <a:cubicBezTo>
                    <a:pt x="4443" y="877"/>
                    <a:pt x="4500" y="748"/>
                    <a:pt x="4504" y="611"/>
                  </a:cubicBezTo>
                  <a:cubicBezTo>
                    <a:pt x="4509" y="328"/>
                    <a:pt x="4284" y="90"/>
                    <a:pt x="3999" y="84"/>
                  </a:cubicBezTo>
                  <a:lnTo>
                    <a:pt x="535" y="0"/>
                  </a:lnTo>
                  <a:cubicBezTo>
                    <a:pt x="531" y="0"/>
                    <a:pt x="527" y="0"/>
                    <a:pt x="523"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9" name="Google Shape;5469;p32"/>
            <p:cNvSpPr/>
            <p:nvPr/>
          </p:nvSpPr>
          <p:spPr>
            <a:xfrm>
              <a:off x="3488225" y="2968800"/>
              <a:ext cx="97550" cy="13925"/>
            </a:xfrm>
            <a:custGeom>
              <a:avLst/>
              <a:gdLst/>
              <a:ahLst/>
              <a:cxnLst/>
              <a:rect l="l" t="t" r="r" b="b"/>
              <a:pathLst>
                <a:path w="3902" h="557" extrusionOk="0">
                  <a:moveTo>
                    <a:pt x="241" y="0"/>
                  </a:moveTo>
                  <a:cubicBezTo>
                    <a:pt x="180" y="0"/>
                    <a:pt x="122" y="24"/>
                    <a:pt x="78" y="66"/>
                  </a:cubicBezTo>
                  <a:cubicBezTo>
                    <a:pt x="32" y="108"/>
                    <a:pt x="5" y="167"/>
                    <a:pt x="3" y="231"/>
                  </a:cubicBezTo>
                  <a:cubicBezTo>
                    <a:pt x="1" y="363"/>
                    <a:pt x="106" y="471"/>
                    <a:pt x="238" y="475"/>
                  </a:cubicBezTo>
                  <a:lnTo>
                    <a:pt x="3656" y="556"/>
                  </a:lnTo>
                  <a:cubicBezTo>
                    <a:pt x="3658" y="556"/>
                    <a:pt x="3661" y="556"/>
                    <a:pt x="3663" y="556"/>
                  </a:cubicBezTo>
                  <a:cubicBezTo>
                    <a:pt x="3722" y="556"/>
                    <a:pt x="3781" y="532"/>
                    <a:pt x="3825" y="490"/>
                  </a:cubicBezTo>
                  <a:cubicBezTo>
                    <a:pt x="3871" y="449"/>
                    <a:pt x="3900" y="387"/>
                    <a:pt x="3900" y="323"/>
                  </a:cubicBezTo>
                  <a:cubicBezTo>
                    <a:pt x="3902" y="191"/>
                    <a:pt x="3799" y="84"/>
                    <a:pt x="3667" y="82"/>
                  </a:cubicBezTo>
                  <a:lnTo>
                    <a:pt x="249" y="0"/>
                  </a:lnTo>
                  <a:cubicBezTo>
                    <a:pt x="247" y="0"/>
                    <a:pt x="244" y="0"/>
                    <a:pt x="24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0" name="Google Shape;5470;p32"/>
            <p:cNvSpPr/>
            <p:nvPr/>
          </p:nvSpPr>
          <p:spPr>
            <a:xfrm>
              <a:off x="3540700" y="1706175"/>
              <a:ext cx="70475" cy="250675"/>
            </a:xfrm>
            <a:custGeom>
              <a:avLst/>
              <a:gdLst/>
              <a:ahLst/>
              <a:cxnLst/>
              <a:rect l="l" t="t" r="r" b="b"/>
              <a:pathLst>
                <a:path w="2819" h="10027" extrusionOk="0">
                  <a:moveTo>
                    <a:pt x="2777" y="0"/>
                  </a:moveTo>
                  <a:cubicBezTo>
                    <a:pt x="2394" y="0"/>
                    <a:pt x="2020" y="159"/>
                    <a:pt x="1693" y="365"/>
                  </a:cubicBezTo>
                  <a:cubicBezTo>
                    <a:pt x="1401" y="550"/>
                    <a:pt x="1130" y="781"/>
                    <a:pt x="955" y="1077"/>
                  </a:cubicBezTo>
                  <a:cubicBezTo>
                    <a:pt x="673" y="1548"/>
                    <a:pt x="660" y="2130"/>
                    <a:pt x="737" y="2673"/>
                  </a:cubicBezTo>
                  <a:cubicBezTo>
                    <a:pt x="851" y="3475"/>
                    <a:pt x="1137" y="4242"/>
                    <a:pt x="1291" y="5038"/>
                  </a:cubicBezTo>
                  <a:cubicBezTo>
                    <a:pt x="1357" y="5381"/>
                    <a:pt x="1399" y="5737"/>
                    <a:pt x="1315" y="6077"/>
                  </a:cubicBezTo>
                  <a:cubicBezTo>
                    <a:pt x="1159" y="6717"/>
                    <a:pt x="590" y="7178"/>
                    <a:pt x="315" y="7781"/>
                  </a:cubicBezTo>
                  <a:cubicBezTo>
                    <a:pt x="1" y="8466"/>
                    <a:pt x="95" y="9264"/>
                    <a:pt x="221" y="10009"/>
                  </a:cubicBezTo>
                  <a:lnTo>
                    <a:pt x="944" y="10027"/>
                  </a:lnTo>
                  <a:lnTo>
                    <a:pt x="946" y="10027"/>
                  </a:lnTo>
                  <a:lnTo>
                    <a:pt x="946" y="9963"/>
                  </a:lnTo>
                  <a:cubicBezTo>
                    <a:pt x="946" y="9963"/>
                    <a:pt x="878" y="8734"/>
                    <a:pt x="2390" y="7475"/>
                  </a:cubicBezTo>
                  <a:cubicBezTo>
                    <a:pt x="2486" y="7394"/>
                    <a:pt x="2533" y="7268"/>
                    <a:pt x="2511" y="7143"/>
                  </a:cubicBezTo>
                  <a:lnTo>
                    <a:pt x="1715" y="2407"/>
                  </a:lnTo>
                  <a:cubicBezTo>
                    <a:pt x="1715" y="2407"/>
                    <a:pt x="1381" y="1009"/>
                    <a:pt x="2546" y="706"/>
                  </a:cubicBezTo>
                  <a:cubicBezTo>
                    <a:pt x="2693" y="669"/>
                    <a:pt x="2798" y="539"/>
                    <a:pt x="2809" y="387"/>
                  </a:cubicBezTo>
                  <a:cubicBezTo>
                    <a:pt x="2818" y="258"/>
                    <a:pt x="2816" y="128"/>
                    <a:pt x="2801" y="0"/>
                  </a:cubicBezTo>
                  <a:cubicBezTo>
                    <a:pt x="2793" y="0"/>
                    <a:pt x="2785" y="0"/>
                    <a:pt x="277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1" name="Google Shape;5471;p32"/>
            <p:cNvSpPr/>
            <p:nvPr/>
          </p:nvSpPr>
          <p:spPr>
            <a:xfrm>
              <a:off x="3492575" y="1955225"/>
              <a:ext cx="88700" cy="749975"/>
            </a:xfrm>
            <a:custGeom>
              <a:avLst/>
              <a:gdLst/>
              <a:ahLst/>
              <a:cxnLst/>
              <a:rect l="l" t="t" r="r" b="b"/>
              <a:pathLst>
                <a:path w="3548" h="29999" extrusionOk="0">
                  <a:moveTo>
                    <a:pt x="302" y="1"/>
                  </a:moveTo>
                  <a:lnTo>
                    <a:pt x="53" y="24502"/>
                  </a:lnTo>
                  <a:lnTo>
                    <a:pt x="22" y="27623"/>
                  </a:lnTo>
                  <a:lnTo>
                    <a:pt x="0" y="29913"/>
                  </a:lnTo>
                  <a:lnTo>
                    <a:pt x="3548" y="29998"/>
                  </a:lnTo>
                  <a:lnTo>
                    <a:pt x="3548" y="29998"/>
                  </a:lnTo>
                  <a:lnTo>
                    <a:pt x="3528" y="29080"/>
                  </a:lnTo>
                  <a:lnTo>
                    <a:pt x="3502" y="27917"/>
                  </a:lnTo>
                  <a:lnTo>
                    <a:pt x="2871" y="65"/>
                  </a:lnTo>
                  <a:lnTo>
                    <a:pt x="2869" y="65"/>
                  </a:lnTo>
                  <a:lnTo>
                    <a:pt x="2146" y="47"/>
                  </a:lnTo>
                  <a:lnTo>
                    <a:pt x="302" y="1"/>
                  </a:ln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2" name="Google Shape;5472;p32"/>
            <p:cNvSpPr/>
            <p:nvPr/>
          </p:nvSpPr>
          <p:spPr>
            <a:xfrm>
              <a:off x="3478575" y="1672475"/>
              <a:ext cx="132150" cy="283875"/>
            </a:xfrm>
            <a:custGeom>
              <a:avLst/>
              <a:gdLst/>
              <a:ahLst/>
              <a:cxnLst/>
              <a:rect l="l" t="t" r="r" b="b"/>
              <a:pathLst>
                <a:path w="5286" h="11355" extrusionOk="0">
                  <a:moveTo>
                    <a:pt x="3030" y="1592"/>
                  </a:moveTo>
                  <a:cubicBezTo>
                    <a:pt x="3257" y="1592"/>
                    <a:pt x="3465" y="1792"/>
                    <a:pt x="3424" y="2052"/>
                  </a:cubicBezTo>
                  <a:cubicBezTo>
                    <a:pt x="3394" y="2247"/>
                    <a:pt x="3226" y="2386"/>
                    <a:pt x="3032" y="2386"/>
                  </a:cubicBezTo>
                  <a:cubicBezTo>
                    <a:pt x="3012" y="2386"/>
                    <a:pt x="2992" y="2385"/>
                    <a:pt x="2971" y="2381"/>
                  </a:cubicBezTo>
                  <a:cubicBezTo>
                    <a:pt x="2624" y="2326"/>
                    <a:pt x="2514" y="1878"/>
                    <a:pt x="2798" y="1669"/>
                  </a:cubicBezTo>
                  <a:cubicBezTo>
                    <a:pt x="2871" y="1616"/>
                    <a:pt x="2952" y="1592"/>
                    <a:pt x="3030" y="1592"/>
                  </a:cubicBezTo>
                  <a:close/>
                  <a:moveTo>
                    <a:pt x="2596" y="3124"/>
                  </a:moveTo>
                  <a:cubicBezTo>
                    <a:pt x="2805" y="3124"/>
                    <a:pt x="3003" y="3290"/>
                    <a:pt x="2996" y="3533"/>
                  </a:cubicBezTo>
                  <a:cubicBezTo>
                    <a:pt x="2989" y="3748"/>
                    <a:pt x="2813" y="3918"/>
                    <a:pt x="2597" y="3918"/>
                  </a:cubicBezTo>
                  <a:cubicBezTo>
                    <a:pt x="2595" y="3918"/>
                    <a:pt x="2592" y="3918"/>
                    <a:pt x="2589" y="3918"/>
                  </a:cubicBezTo>
                  <a:cubicBezTo>
                    <a:pt x="2235" y="3909"/>
                    <a:pt x="2070" y="3476"/>
                    <a:pt x="2325" y="3234"/>
                  </a:cubicBezTo>
                  <a:cubicBezTo>
                    <a:pt x="2405" y="3158"/>
                    <a:pt x="2502" y="3124"/>
                    <a:pt x="2596" y="3124"/>
                  </a:cubicBezTo>
                  <a:close/>
                  <a:moveTo>
                    <a:pt x="2232" y="4657"/>
                  </a:moveTo>
                  <a:cubicBezTo>
                    <a:pt x="2458" y="4657"/>
                    <a:pt x="2666" y="4856"/>
                    <a:pt x="2626" y="5115"/>
                  </a:cubicBezTo>
                  <a:cubicBezTo>
                    <a:pt x="2597" y="5310"/>
                    <a:pt x="2429" y="5450"/>
                    <a:pt x="2239" y="5450"/>
                  </a:cubicBezTo>
                  <a:cubicBezTo>
                    <a:pt x="2218" y="5450"/>
                    <a:pt x="2197" y="5449"/>
                    <a:pt x="2176" y="5445"/>
                  </a:cubicBezTo>
                  <a:cubicBezTo>
                    <a:pt x="1826" y="5392"/>
                    <a:pt x="1717" y="4944"/>
                    <a:pt x="2000" y="4735"/>
                  </a:cubicBezTo>
                  <a:cubicBezTo>
                    <a:pt x="2073" y="4681"/>
                    <a:pt x="2154" y="4657"/>
                    <a:pt x="2232" y="4657"/>
                  </a:cubicBezTo>
                  <a:close/>
                  <a:moveTo>
                    <a:pt x="1798" y="6190"/>
                  </a:moveTo>
                  <a:cubicBezTo>
                    <a:pt x="2006" y="6190"/>
                    <a:pt x="2203" y="6355"/>
                    <a:pt x="2196" y="6599"/>
                  </a:cubicBezTo>
                  <a:lnTo>
                    <a:pt x="2196" y="6597"/>
                  </a:lnTo>
                  <a:cubicBezTo>
                    <a:pt x="2191" y="6814"/>
                    <a:pt x="2013" y="6984"/>
                    <a:pt x="1799" y="6984"/>
                  </a:cubicBezTo>
                  <a:cubicBezTo>
                    <a:pt x="1797" y="6984"/>
                    <a:pt x="1794" y="6984"/>
                    <a:pt x="1791" y="6984"/>
                  </a:cubicBezTo>
                  <a:cubicBezTo>
                    <a:pt x="1437" y="6975"/>
                    <a:pt x="1273" y="6542"/>
                    <a:pt x="1527" y="6300"/>
                  </a:cubicBezTo>
                  <a:cubicBezTo>
                    <a:pt x="1608" y="6224"/>
                    <a:pt x="1704" y="6190"/>
                    <a:pt x="1798" y="6190"/>
                  </a:cubicBezTo>
                  <a:close/>
                  <a:moveTo>
                    <a:pt x="1368" y="7695"/>
                  </a:moveTo>
                  <a:cubicBezTo>
                    <a:pt x="1594" y="7695"/>
                    <a:pt x="1801" y="7893"/>
                    <a:pt x="1760" y="8153"/>
                  </a:cubicBezTo>
                  <a:cubicBezTo>
                    <a:pt x="1731" y="8347"/>
                    <a:pt x="1563" y="8488"/>
                    <a:pt x="1371" y="8488"/>
                  </a:cubicBezTo>
                  <a:cubicBezTo>
                    <a:pt x="1350" y="8488"/>
                    <a:pt x="1329" y="8486"/>
                    <a:pt x="1308" y="8482"/>
                  </a:cubicBezTo>
                  <a:cubicBezTo>
                    <a:pt x="960" y="8430"/>
                    <a:pt x="851" y="7979"/>
                    <a:pt x="1134" y="7773"/>
                  </a:cubicBezTo>
                  <a:cubicBezTo>
                    <a:pt x="1208" y="7719"/>
                    <a:pt x="1289" y="7695"/>
                    <a:pt x="1368" y="7695"/>
                  </a:cubicBezTo>
                  <a:close/>
                  <a:moveTo>
                    <a:pt x="932" y="9227"/>
                  </a:moveTo>
                  <a:cubicBezTo>
                    <a:pt x="1140" y="9227"/>
                    <a:pt x="1337" y="9392"/>
                    <a:pt x="1330" y="9634"/>
                  </a:cubicBezTo>
                  <a:cubicBezTo>
                    <a:pt x="1325" y="9850"/>
                    <a:pt x="1150" y="10019"/>
                    <a:pt x="937" y="10019"/>
                  </a:cubicBezTo>
                  <a:cubicBezTo>
                    <a:pt x="933" y="10019"/>
                    <a:pt x="929" y="10019"/>
                    <a:pt x="925" y="10019"/>
                  </a:cubicBezTo>
                  <a:cubicBezTo>
                    <a:pt x="571" y="10012"/>
                    <a:pt x="407" y="9579"/>
                    <a:pt x="662" y="9337"/>
                  </a:cubicBezTo>
                  <a:cubicBezTo>
                    <a:pt x="742" y="9261"/>
                    <a:pt x="838" y="9227"/>
                    <a:pt x="932" y="9227"/>
                  </a:cubicBezTo>
                  <a:close/>
                  <a:moveTo>
                    <a:pt x="3713" y="1"/>
                  </a:moveTo>
                  <a:cubicBezTo>
                    <a:pt x="2826" y="1"/>
                    <a:pt x="2425" y="854"/>
                    <a:pt x="2288" y="1285"/>
                  </a:cubicBezTo>
                  <a:cubicBezTo>
                    <a:pt x="2277" y="1320"/>
                    <a:pt x="2268" y="1351"/>
                    <a:pt x="2262" y="1379"/>
                  </a:cubicBezTo>
                  <a:lnTo>
                    <a:pt x="2176" y="1700"/>
                  </a:lnTo>
                  <a:lnTo>
                    <a:pt x="1879" y="2819"/>
                  </a:lnTo>
                  <a:lnTo>
                    <a:pt x="1767" y="3228"/>
                  </a:lnTo>
                  <a:lnTo>
                    <a:pt x="1468" y="4353"/>
                  </a:lnTo>
                  <a:lnTo>
                    <a:pt x="1358" y="4770"/>
                  </a:lnTo>
                  <a:lnTo>
                    <a:pt x="1062" y="5885"/>
                  </a:lnTo>
                  <a:lnTo>
                    <a:pt x="952" y="6304"/>
                  </a:lnTo>
                  <a:lnTo>
                    <a:pt x="659" y="7399"/>
                  </a:lnTo>
                  <a:lnTo>
                    <a:pt x="547" y="7816"/>
                  </a:lnTo>
                  <a:lnTo>
                    <a:pt x="253" y="8929"/>
                  </a:lnTo>
                  <a:lnTo>
                    <a:pt x="143" y="9348"/>
                  </a:lnTo>
                  <a:lnTo>
                    <a:pt x="35" y="9744"/>
                  </a:lnTo>
                  <a:cubicBezTo>
                    <a:pt x="0" y="9882"/>
                    <a:pt x="48" y="10027"/>
                    <a:pt x="160" y="10115"/>
                  </a:cubicBezTo>
                  <a:cubicBezTo>
                    <a:pt x="424" y="10331"/>
                    <a:pt x="875" y="10775"/>
                    <a:pt x="862" y="11311"/>
                  </a:cubicBezTo>
                  <a:lnTo>
                    <a:pt x="2703" y="11355"/>
                  </a:lnTo>
                  <a:cubicBezTo>
                    <a:pt x="2578" y="10610"/>
                    <a:pt x="2484" y="9814"/>
                    <a:pt x="2798" y="9126"/>
                  </a:cubicBezTo>
                  <a:cubicBezTo>
                    <a:pt x="3075" y="8526"/>
                    <a:pt x="3644" y="8065"/>
                    <a:pt x="3800" y="7423"/>
                  </a:cubicBezTo>
                  <a:cubicBezTo>
                    <a:pt x="3881" y="7085"/>
                    <a:pt x="3840" y="6729"/>
                    <a:pt x="3774" y="6386"/>
                  </a:cubicBezTo>
                  <a:cubicBezTo>
                    <a:pt x="3620" y="5590"/>
                    <a:pt x="3334" y="4823"/>
                    <a:pt x="3222" y="4021"/>
                  </a:cubicBezTo>
                  <a:cubicBezTo>
                    <a:pt x="3145" y="3478"/>
                    <a:pt x="3156" y="2896"/>
                    <a:pt x="3437" y="2425"/>
                  </a:cubicBezTo>
                  <a:cubicBezTo>
                    <a:pt x="3613" y="2129"/>
                    <a:pt x="3886" y="1898"/>
                    <a:pt x="4178" y="1713"/>
                  </a:cubicBezTo>
                  <a:cubicBezTo>
                    <a:pt x="4503" y="1507"/>
                    <a:pt x="4877" y="1348"/>
                    <a:pt x="5262" y="1348"/>
                  </a:cubicBezTo>
                  <a:cubicBezTo>
                    <a:pt x="5270" y="1348"/>
                    <a:pt x="5278" y="1348"/>
                    <a:pt x="5286" y="1348"/>
                  </a:cubicBezTo>
                  <a:cubicBezTo>
                    <a:pt x="5231" y="898"/>
                    <a:pt x="5004" y="342"/>
                    <a:pt x="4255" y="96"/>
                  </a:cubicBezTo>
                  <a:cubicBezTo>
                    <a:pt x="4057" y="30"/>
                    <a:pt x="3877" y="1"/>
                    <a:pt x="37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3" name="Google Shape;5473;p32"/>
            <p:cNvSpPr/>
            <p:nvPr/>
          </p:nvSpPr>
          <p:spPr>
            <a:xfrm>
              <a:off x="3543575" y="1712375"/>
              <a:ext cx="23700" cy="19775"/>
            </a:xfrm>
            <a:custGeom>
              <a:avLst/>
              <a:gdLst/>
              <a:ahLst/>
              <a:cxnLst/>
              <a:rect l="l" t="t" r="r" b="b"/>
              <a:pathLst>
                <a:path w="948" h="791" extrusionOk="0">
                  <a:moveTo>
                    <a:pt x="431" y="1"/>
                  </a:moveTo>
                  <a:cubicBezTo>
                    <a:pt x="238" y="1"/>
                    <a:pt x="69" y="140"/>
                    <a:pt x="40" y="335"/>
                  </a:cubicBezTo>
                  <a:cubicBezTo>
                    <a:pt x="0" y="592"/>
                    <a:pt x="207" y="791"/>
                    <a:pt x="432" y="791"/>
                  </a:cubicBezTo>
                  <a:cubicBezTo>
                    <a:pt x="510" y="791"/>
                    <a:pt x="591" y="767"/>
                    <a:pt x="664" y="713"/>
                  </a:cubicBezTo>
                  <a:cubicBezTo>
                    <a:pt x="947" y="506"/>
                    <a:pt x="837" y="60"/>
                    <a:pt x="492" y="5"/>
                  </a:cubicBezTo>
                  <a:cubicBezTo>
                    <a:pt x="472" y="2"/>
                    <a:pt x="451" y="1"/>
                    <a:pt x="43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4" name="Google Shape;5474;p32"/>
            <p:cNvSpPr/>
            <p:nvPr/>
          </p:nvSpPr>
          <p:spPr>
            <a:xfrm>
              <a:off x="3533475" y="1750675"/>
              <a:ext cx="23125" cy="19775"/>
            </a:xfrm>
            <a:custGeom>
              <a:avLst/>
              <a:gdLst/>
              <a:ahLst/>
              <a:cxnLst/>
              <a:rect l="l" t="t" r="r" b="b"/>
              <a:pathLst>
                <a:path w="925" h="791" extrusionOk="0">
                  <a:moveTo>
                    <a:pt x="401" y="0"/>
                  </a:moveTo>
                  <a:cubicBezTo>
                    <a:pt x="189" y="0"/>
                    <a:pt x="13" y="172"/>
                    <a:pt x="6" y="385"/>
                  </a:cubicBezTo>
                  <a:cubicBezTo>
                    <a:pt x="0" y="627"/>
                    <a:pt x="197" y="790"/>
                    <a:pt x="404" y="790"/>
                  </a:cubicBezTo>
                  <a:cubicBezTo>
                    <a:pt x="497" y="790"/>
                    <a:pt x="593" y="757"/>
                    <a:pt x="672" y="682"/>
                  </a:cubicBezTo>
                  <a:cubicBezTo>
                    <a:pt x="925" y="440"/>
                    <a:pt x="762" y="12"/>
                    <a:pt x="413" y="1"/>
                  </a:cubicBezTo>
                  <a:cubicBezTo>
                    <a:pt x="409" y="1"/>
                    <a:pt x="405" y="0"/>
                    <a:pt x="40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5" name="Google Shape;5475;p32"/>
            <p:cNvSpPr/>
            <p:nvPr/>
          </p:nvSpPr>
          <p:spPr>
            <a:xfrm>
              <a:off x="3523650" y="1789000"/>
              <a:ext cx="23675" cy="19775"/>
            </a:xfrm>
            <a:custGeom>
              <a:avLst/>
              <a:gdLst/>
              <a:ahLst/>
              <a:cxnLst/>
              <a:rect l="l" t="t" r="r" b="b"/>
              <a:pathLst>
                <a:path w="947" h="791" extrusionOk="0">
                  <a:moveTo>
                    <a:pt x="428" y="1"/>
                  </a:moveTo>
                  <a:cubicBezTo>
                    <a:pt x="238" y="1"/>
                    <a:pt x="71" y="140"/>
                    <a:pt x="41" y="336"/>
                  </a:cubicBezTo>
                  <a:cubicBezTo>
                    <a:pt x="0" y="594"/>
                    <a:pt x="206" y="791"/>
                    <a:pt x="431" y="791"/>
                  </a:cubicBezTo>
                  <a:cubicBezTo>
                    <a:pt x="510" y="791"/>
                    <a:pt x="590" y="767"/>
                    <a:pt x="663" y="714"/>
                  </a:cubicBezTo>
                  <a:cubicBezTo>
                    <a:pt x="946" y="507"/>
                    <a:pt x="839" y="59"/>
                    <a:pt x="492" y="6"/>
                  </a:cubicBezTo>
                  <a:cubicBezTo>
                    <a:pt x="470" y="3"/>
                    <a:pt x="449" y="1"/>
                    <a:pt x="4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6" name="Google Shape;5476;p32"/>
            <p:cNvSpPr/>
            <p:nvPr/>
          </p:nvSpPr>
          <p:spPr>
            <a:xfrm>
              <a:off x="3265825" y="2796925"/>
              <a:ext cx="233575" cy="398875"/>
            </a:xfrm>
            <a:custGeom>
              <a:avLst/>
              <a:gdLst/>
              <a:ahLst/>
              <a:cxnLst/>
              <a:rect l="l" t="t" r="r" b="b"/>
              <a:pathLst>
                <a:path w="9343" h="15955" extrusionOk="0">
                  <a:moveTo>
                    <a:pt x="3851" y="1"/>
                  </a:moveTo>
                  <a:cubicBezTo>
                    <a:pt x="3822" y="137"/>
                    <a:pt x="3785" y="273"/>
                    <a:pt x="3739" y="407"/>
                  </a:cubicBezTo>
                  <a:cubicBezTo>
                    <a:pt x="2921" y="2779"/>
                    <a:pt x="0" y="7510"/>
                    <a:pt x="1053" y="11134"/>
                  </a:cubicBezTo>
                  <a:cubicBezTo>
                    <a:pt x="2024" y="14475"/>
                    <a:pt x="4987" y="15693"/>
                    <a:pt x="9343" y="15954"/>
                  </a:cubicBezTo>
                  <a:cubicBezTo>
                    <a:pt x="8033" y="15868"/>
                    <a:pt x="6741" y="15488"/>
                    <a:pt x="5530" y="14983"/>
                  </a:cubicBezTo>
                  <a:cubicBezTo>
                    <a:pt x="4589" y="14589"/>
                    <a:pt x="3682" y="14057"/>
                    <a:pt x="3040" y="13271"/>
                  </a:cubicBezTo>
                  <a:cubicBezTo>
                    <a:pt x="2578" y="12699"/>
                    <a:pt x="2273" y="12018"/>
                    <a:pt x="2062" y="11319"/>
                  </a:cubicBezTo>
                  <a:cubicBezTo>
                    <a:pt x="1695" y="10110"/>
                    <a:pt x="1594" y="8836"/>
                    <a:pt x="1761" y="7583"/>
                  </a:cubicBezTo>
                  <a:cubicBezTo>
                    <a:pt x="1996" y="5844"/>
                    <a:pt x="2741" y="4222"/>
                    <a:pt x="3374" y="2583"/>
                  </a:cubicBezTo>
                  <a:cubicBezTo>
                    <a:pt x="3693" y="1754"/>
                    <a:pt x="3987" y="899"/>
                    <a:pt x="4169" y="29"/>
                  </a:cubicBezTo>
                  <a:lnTo>
                    <a:pt x="3851"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7" name="Google Shape;5477;p32"/>
            <p:cNvSpPr/>
            <p:nvPr/>
          </p:nvSpPr>
          <p:spPr>
            <a:xfrm>
              <a:off x="3502950" y="1693050"/>
              <a:ext cx="32900" cy="26225"/>
            </a:xfrm>
            <a:custGeom>
              <a:avLst/>
              <a:gdLst/>
              <a:ahLst/>
              <a:cxnLst/>
              <a:rect l="l" t="t" r="r" b="b"/>
              <a:pathLst>
                <a:path w="1316" h="1049" extrusionOk="0">
                  <a:moveTo>
                    <a:pt x="295" y="0"/>
                  </a:moveTo>
                  <a:cubicBezTo>
                    <a:pt x="295" y="0"/>
                    <a:pt x="1" y="365"/>
                    <a:pt x="113" y="943"/>
                  </a:cubicBezTo>
                  <a:lnTo>
                    <a:pt x="607" y="1049"/>
                  </a:lnTo>
                  <a:lnTo>
                    <a:pt x="869" y="761"/>
                  </a:lnTo>
                  <a:lnTo>
                    <a:pt x="1201" y="877"/>
                  </a:lnTo>
                  <a:lnTo>
                    <a:pt x="1287" y="556"/>
                  </a:lnTo>
                  <a:cubicBezTo>
                    <a:pt x="1293" y="528"/>
                    <a:pt x="1304" y="497"/>
                    <a:pt x="1315" y="462"/>
                  </a:cubicBezTo>
                  <a:lnTo>
                    <a:pt x="1282" y="453"/>
                  </a:lnTo>
                  <a:lnTo>
                    <a:pt x="955" y="444"/>
                  </a:lnTo>
                  <a:lnTo>
                    <a:pt x="748"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8" name="Google Shape;5478;p32"/>
            <p:cNvSpPr/>
            <p:nvPr/>
          </p:nvSpPr>
          <p:spPr>
            <a:xfrm>
              <a:off x="3513575" y="1827550"/>
              <a:ext cx="19850" cy="19750"/>
            </a:xfrm>
            <a:custGeom>
              <a:avLst/>
              <a:gdLst/>
              <a:ahLst/>
              <a:cxnLst/>
              <a:rect l="l" t="t" r="r" b="b"/>
              <a:pathLst>
                <a:path w="794" h="790" extrusionOk="0">
                  <a:moveTo>
                    <a:pt x="396" y="0"/>
                  </a:moveTo>
                  <a:cubicBezTo>
                    <a:pt x="178" y="3"/>
                    <a:pt x="0" y="178"/>
                    <a:pt x="0" y="396"/>
                  </a:cubicBezTo>
                  <a:cubicBezTo>
                    <a:pt x="0" y="614"/>
                    <a:pt x="178" y="789"/>
                    <a:pt x="398" y="789"/>
                  </a:cubicBezTo>
                  <a:cubicBezTo>
                    <a:pt x="615" y="789"/>
                    <a:pt x="793" y="614"/>
                    <a:pt x="793" y="396"/>
                  </a:cubicBezTo>
                  <a:cubicBezTo>
                    <a:pt x="791" y="178"/>
                    <a:pt x="615" y="0"/>
                    <a:pt x="3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9" name="Google Shape;5479;p32"/>
            <p:cNvSpPr/>
            <p:nvPr/>
          </p:nvSpPr>
          <p:spPr>
            <a:xfrm>
              <a:off x="3501975" y="1864950"/>
              <a:ext cx="23700" cy="19750"/>
            </a:xfrm>
            <a:custGeom>
              <a:avLst/>
              <a:gdLst/>
              <a:ahLst/>
              <a:cxnLst/>
              <a:rect l="l" t="t" r="r" b="b"/>
              <a:pathLst>
                <a:path w="948" h="790" extrusionOk="0">
                  <a:moveTo>
                    <a:pt x="428" y="0"/>
                  </a:moveTo>
                  <a:cubicBezTo>
                    <a:pt x="236" y="0"/>
                    <a:pt x="70" y="139"/>
                    <a:pt x="40" y="335"/>
                  </a:cubicBezTo>
                  <a:cubicBezTo>
                    <a:pt x="1" y="592"/>
                    <a:pt x="208" y="790"/>
                    <a:pt x="433" y="790"/>
                  </a:cubicBezTo>
                  <a:cubicBezTo>
                    <a:pt x="511" y="790"/>
                    <a:pt x="591" y="766"/>
                    <a:pt x="664" y="713"/>
                  </a:cubicBezTo>
                  <a:cubicBezTo>
                    <a:pt x="948" y="507"/>
                    <a:pt x="838" y="58"/>
                    <a:pt x="493" y="5"/>
                  </a:cubicBezTo>
                  <a:cubicBezTo>
                    <a:pt x="471" y="2"/>
                    <a:pt x="449" y="0"/>
                    <a:pt x="42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0" name="Google Shape;5480;p32"/>
            <p:cNvSpPr/>
            <p:nvPr/>
          </p:nvSpPr>
          <p:spPr>
            <a:xfrm>
              <a:off x="3493850" y="1731625"/>
              <a:ext cx="31725" cy="26275"/>
            </a:xfrm>
            <a:custGeom>
              <a:avLst/>
              <a:gdLst/>
              <a:ahLst/>
              <a:cxnLst/>
              <a:rect l="l" t="t" r="r" b="b"/>
              <a:pathLst>
                <a:path w="1269" h="1051" extrusionOk="0">
                  <a:moveTo>
                    <a:pt x="295" y="0"/>
                  </a:moveTo>
                  <a:cubicBezTo>
                    <a:pt x="295" y="0"/>
                    <a:pt x="0" y="365"/>
                    <a:pt x="112" y="943"/>
                  </a:cubicBezTo>
                  <a:lnTo>
                    <a:pt x="607" y="1051"/>
                  </a:lnTo>
                  <a:lnTo>
                    <a:pt x="868" y="760"/>
                  </a:lnTo>
                  <a:lnTo>
                    <a:pt x="1158" y="864"/>
                  </a:lnTo>
                  <a:lnTo>
                    <a:pt x="1268" y="453"/>
                  </a:lnTo>
                  <a:lnTo>
                    <a:pt x="954" y="444"/>
                  </a:lnTo>
                  <a:lnTo>
                    <a:pt x="747"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1" name="Google Shape;5481;p32"/>
            <p:cNvSpPr/>
            <p:nvPr/>
          </p:nvSpPr>
          <p:spPr>
            <a:xfrm>
              <a:off x="3483225" y="1768925"/>
              <a:ext cx="32125" cy="26550"/>
            </a:xfrm>
            <a:custGeom>
              <a:avLst/>
              <a:gdLst/>
              <a:ahLst/>
              <a:cxnLst/>
              <a:rect l="l" t="t" r="r" b="b"/>
              <a:pathLst>
                <a:path w="1285" h="1062" extrusionOk="0">
                  <a:moveTo>
                    <a:pt x="309" y="0"/>
                  </a:moveTo>
                  <a:cubicBezTo>
                    <a:pt x="309" y="0"/>
                    <a:pt x="1" y="354"/>
                    <a:pt x="89" y="934"/>
                  </a:cubicBezTo>
                  <a:lnTo>
                    <a:pt x="579" y="1062"/>
                  </a:lnTo>
                  <a:lnTo>
                    <a:pt x="849" y="785"/>
                  </a:lnTo>
                  <a:lnTo>
                    <a:pt x="1174" y="915"/>
                  </a:lnTo>
                  <a:lnTo>
                    <a:pt x="1284" y="495"/>
                  </a:lnTo>
                  <a:lnTo>
                    <a:pt x="1278" y="490"/>
                  </a:lnTo>
                  <a:lnTo>
                    <a:pt x="950" y="471"/>
                  </a:lnTo>
                  <a:lnTo>
                    <a:pt x="763" y="29"/>
                  </a:lnTo>
                  <a:lnTo>
                    <a:pt x="309"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2" name="Google Shape;5482;p32"/>
            <p:cNvSpPr/>
            <p:nvPr/>
          </p:nvSpPr>
          <p:spPr>
            <a:xfrm>
              <a:off x="3491925" y="1903475"/>
              <a:ext cx="19800" cy="19750"/>
            </a:xfrm>
            <a:custGeom>
              <a:avLst/>
              <a:gdLst/>
              <a:ahLst/>
              <a:cxnLst/>
              <a:rect l="l" t="t" r="r" b="b"/>
              <a:pathLst>
                <a:path w="792" h="790" extrusionOk="0">
                  <a:moveTo>
                    <a:pt x="396" y="1"/>
                  </a:moveTo>
                  <a:cubicBezTo>
                    <a:pt x="176" y="3"/>
                    <a:pt x="0" y="179"/>
                    <a:pt x="0" y="396"/>
                  </a:cubicBezTo>
                  <a:cubicBezTo>
                    <a:pt x="0" y="614"/>
                    <a:pt x="178" y="790"/>
                    <a:pt x="396" y="790"/>
                  </a:cubicBezTo>
                  <a:cubicBezTo>
                    <a:pt x="615" y="790"/>
                    <a:pt x="791" y="614"/>
                    <a:pt x="791" y="396"/>
                  </a:cubicBezTo>
                  <a:cubicBezTo>
                    <a:pt x="791" y="179"/>
                    <a:pt x="613" y="1"/>
                    <a:pt x="39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3" name="Google Shape;5483;p32"/>
            <p:cNvSpPr/>
            <p:nvPr/>
          </p:nvSpPr>
          <p:spPr>
            <a:xfrm>
              <a:off x="3472525" y="1807150"/>
              <a:ext cx="32650" cy="26525"/>
            </a:xfrm>
            <a:custGeom>
              <a:avLst/>
              <a:gdLst/>
              <a:ahLst/>
              <a:cxnLst/>
              <a:rect l="l" t="t" r="r" b="b"/>
              <a:pathLst>
                <a:path w="1306" h="1061" extrusionOk="0">
                  <a:moveTo>
                    <a:pt x="308" y="1"/>
                  </a:moveTo>
                  <a:cubicBezTo>
                    <a:pt x="308" y="1"/>
                    <a:pt x="0" y="355"/>
                    <a:pt x="88" y="935"/>
                  </a:cubicBezTo>
                  <a:lnTo>
                    <a:pt x="578" y="1060"/>
                  </a:lnTo>
                  <a:lnTo>
                    <a:pt x="851" y="783"/>
                  </a:lnTo>
                  <a:lnTo>
                    <a:pt x="1176" y="913"/>
                  </a:lnTo>
                  <a:lnTo>
                    <a:pt x="1194" y="920"/>
                  </a:lnTo>
                  <a:lnTo>
                    <a:pt x="1306" y="500"/>
                  </a:lnTo>
                  <a:lnTo>
                    <a:pt x="1275" y="493"/>
                  </a:lnTo>
                  <a:lnTo>
                    <a:pt x="950" y="471"/>
                  </a:lnTo>
                  <a:lnTo>
                    <a:pt x="761" y="30"/>
                  </a:lnTo>
                  <a:lnTo>
                    <a:pt x="308"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4" name="Google Shape;5484;p32"/>
            <p:cNvSpPr/>
            <p:nvPr/>
          </p:nvSpPr>
          <p:spPr>
            <a:xfrm>
              <a:off x="3461425" y="1845675"/>
              <a:ext cx="33700" cy="26300"/>
            </a:xfrm>
            <a:custGeom>
              <a:avLst/>
              <a:gdLst/>
              <a:ahLst/>
              <a:cxnLst/>
              <a:rect l="l" t="t" r="r" b="b"/>
              <a:pathLst>
                <a:path w="1348" h="1052" extrusionOk="0">
                  <a:moveTo>
                    <a:pt x="293" y="1"/>
                  </a:moveTo>
                  <a:cubicBezTo>
                    <a:pt x="293" y="1"/>
                    <a:pt x="0" y="365"/>
                    <a:pt x="112" y="943"/>
                  </a:cubicBezTo>
                  <a:lnTo>
                    <a:pt x="607" y="1051"/>
                  </a:lnTo>
                  <a:lnTo>
                    <a:pt x="866" y="761"/>
                  </a:lnTo>
                  <a:lnTo>
                    <a:pt x="1196" y="878"/>
                  </a:lnTo>
                  <a:lnTo>
                    <a:pt x="1235" y="888"/>
                  </a:lnTo>
                  <a:lnTo>
                    <a:pt x="1348" y="471"/>
                  </a:lnTo>
                  <a:lnTo>
                    <a:pt x="1279" y="453"/>
                  </a:lnTo>
                  <a:lnTo>
                    <a:pt x="954" y="445"/>
                  </a:lnTo>
                  <a:lnTo>
                    <a:pt x="748" y="12"/>
                  </a:lnTo>
                  <a:lnTo>
                    <a:pt x="293"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5" name="Google Shape;5485;p32"/>
            <p:cNvSpPr/>
            <p:nvPr/>
          </p:nvSpPr>
          <p:spPr>
            <a:xfrm>
              <a:off x="3452300" y="1884250"/>
              <a:ext cx="32600" cy="26275"/>
            </a:xfrm>
            <a:custGeom>
              <a:avLst/>
              <a:gdLst/>
              <a:ahLst/>
              <a:cxnLst/>
              <a:rect l="l" t="t" r="r" b="b"/>
              <a:pathLst>
                <a:path w="1304" h="1051" extrusionOk="0">
                  <a:moveTo>
                    <a:pt x="293" y="0"/>
                  </a:moveTo>
                  <a:cubicBezTo>
                    <a:pt x="293" y="0"/>
                    <a:pt x="1" y="367"/>
                    <a:pt x="113" y="943"/>
                  </a:cubicBezTo>
                  <a:lnTo>
                    <a:pt x="607" y="1051"/>
                  </a:lnTo>
                  <a:lnTo>
                    <a:pt x="866" y="761"/>
                  </a:lnTo>
                  <a:lnTo>
                    <a:pt x="1194" y="877"/>
                  </a:lnTo>
                  <a:lnTo>
                    <a:pt x="1304" y="460"/>
                  </a:lnTo>
                  <a:lnTo>
                    <a:pt x="1280" y="453"/>
                  </a:lnTo>
                  <a:lnTo>
                    <a:pt x="954" y="444"/>
                  </a:lnTo>
                  <a:lnTo>
                    <a:pt x="748" y="11"/>
                  </a:lnTo>
                  <a:lnTo>
                    <a:pt x="293"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6" name="Google Shape;5486;p32"/>
            <p:cNvSpPr/>
            <p:nvPr/>
          </p:nvSpPr>
          <p:spPr>
            <a:xfrm>
              <a:off x="3356375" y="2944600"/>
              <a:ext cx="91875" cy="143325"/>
            </a:xfrm>
            <a:custGeom>
              <a:avLst/>
              <a:gdLst/>
              <a:ahLst/>
              <a:cxnLst/>
              <a:rect l="l" t="t" r="r" b="b"/>
              <a:pathLst>
                <a:path w="3675" h="5733" extrusionOk="0">
                  <a:moveTo>
                    <a:pt x="1070" y="0"/>
                  </a:moveTo>
                  <a:cubicBezTo>
                    <a:pt x="714" y="0"/>
                    <a:pt x="368" y="190"/>
                    <a:pt x="187" y="529"/>
                  </a:cubicBezTo>
                  <a:cubicBezTo>
                    <a:pt x="60" y="770"/>
                    <a:pt x="40" y="1047"/>
                    <a:pt x="51" y="1326"/>
                  </a:cubicBezTo>
                  <a:lnTo>
                    <a:pt x="51" y="1329"/>
                  </a:lnTo>
                  <a:cubicBezTo>
                    <a:pt x="0" y="2478"/>
                    <a:pt x="336" y="3612"/>
                    <a:pt x="1009" y="4546"/>
                  </a:cubicBezTo>
                  <a:cubicBezTo>
                    <a:pt x="1273" y="4911"/>
                    <a:pt x="1589" y="5243"/>
                    <a:pt x="1980" y="5465"/>
                  </a:cubicBezTo>
                  <a:cubicBezTo>
                    <a:pt x="2272" y="5632"/>
                    <a:pt x="2605" y="5733"/>
                    <a:pt x="2938" y="5733"/>
                  </a:cubicBezTo>
                  <a:cubicBezTo>
                    <a:pt x="3053" y="5733"/>
                    <a:pt x="3167" y="5721"/>
                    <a:pt x="3279" y="5696"/>
                  </a:cubicBezTo>
                  <a:cubicBezTo>
                    <a:pt x="3383" y="5674"/>
                    <a:pt x="3488" y="5634"/>
                    <a:pt x="3556" y="5553"/>
                  </a:cubicBezTo>
                  <a:cubicBezTo>
                    <a:pt x="3675" y="5401"/>
                    <a:pt x="3613" y="5184"/>
                    <a:pt x="3536" y="5005"/>
                  </a:cubicBezTo>
                  <a:cubicBezTo>
                    <a:pt x="3268" y="4379"/>
                    <a:pt x="2906" y="3795"/>
                    <a:pt x="2660" y="3162"/>
                  </a:cubicBezTo>
                  <a:cubicBezTo>
                    <a:pt x="2501" y="2753"/>
                    <a:pt x="2389" y="2331"/>
                    <a:pt x="2321" y="1900"/>
                  </a:cubicBezTo>
                  <a:cubicBezTo>
                    <a:pt x="2270" y="1579"/>
                    <a:pt x="2242" y="1254"/>
                    <a:pt x="2147" y="944"/>
                  </a:cubicBezTo>
                  <a:cubicBezTo>
                    <a:pt x="2053" y="636"/>
                    <a:pt x="1881" y="335"/>
                    <a:pt x="1609" y="159"/>
                  </a:cubicBezTo>
                  <a:cubicBezTo>
                    <a:pt x="1442" y="51"/>
                    <a:pt x="1255" y="0"/>
                    <a:pt x="1070" y="0"/>
                  </a:cubicBezTo>
                  <a:close/>
                </a:path>
              </a:pathLst>
            </a:custGeom>
            <a:solidFill>
              <a:srgbClr val="F571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7" name="Google Shape;5487;p32"/>
            <p:cNvSpPr/>
            <p:nvPr/>
          </p:nvSpPr>
          <p:spPr>
            <a:xfrm>
              <a:off x="3307600" y="2485550"/>
              <a:ext cx="110275" cy="312050"/>
            </a:xfrm>
            <a:custGeom>
              <a:avLst/>
              <a:gdLst/>
              <a:ahLst/>
              <a:cxnLst/>
              <a:rect l="l" t="t" r="r" b="b"/>
              <a:pathLst>
                <a:path w="4411" h="12482" extrusionOk="0">
                  <a:moveTo>
                    <a:pt x="2677" y="0"/>
                  </a:moveTo>
                  <a:cubicBezTo>
                    <a:pt x="1438" y="0"/>
                    <a:pt x="0" y="1666"/>
                    <a:pt x="419" y="4469"/>
                  </a:cubicBezTo>
                  <a:cubicBezTo>
                    <a:pt x="824" y="7179"/>
                    <a:pt x="2663" y="10137"/>
                    <a:pt x="2182" y="12453"/>
                  </a:cubicBezTo>
                  <a:lnTo>
                    <a:pt x="2501" y="12482"/>
                  </a:lnTo>
                  <a:cubicBezTo>
                    <a:pt x="2681" y="11634"/>
                    <a:pt x="2756" y="10774"/>
                    <a:pt x="2646" y="9913"/>
                  </a:cubicBezTo>
                  <a:cubicBezTo>
                    <a:pt x="2452" y="8385"/>
                    <a:pt x="1698" y="6994"/>
                    <a:pt x="1228" y="5526"/>
                  </a:cubicBezTo>
                  <a:cubicBezTo>
                    <a:pt x="758" y="4058"/>
                    <a:pt x="613" y="2326"/>
                    <a:pt x="1534" y="1091"/>
                  </a:cubicBezTo>
                  <a:cubicBezTo>
                    <a:pt x="1758" y="789"/>
                    <a:pt x="2151" y="532"/>
                    <a:pt x="2498" y="532"/>
                  </a:cubicBezTo>
                  <a:cubicBezTo>
                    <a:pt x="2653" y="532"/>
                    <a:pt x="2799" y="584"/>
                    <a:pt x="2916" y="706"/>
                  </a:cubicBezTo>
                  <a:cubicBezTo>
                    <a:pt x="3142" y="944"/>
                    <a:pt x="3114" y="1315"/>
                    <a:pt x="3118" y="1645"/>
                  </a:cubicBezTo>
                  <a:cubicBezTo>
                    <a:pt x="3134" y="2634"/>
                    <a:pt x="3624" y="3607"/>
                    <a:pt x="4411" y="4216"/>
                  </a:cubicBezTo>
                  <a:cubicBezTo>
                    <a:pt x="3180" y="3170"/>
                    <a:pt x="3876" y="71"/>
                    <a:pt x="2762" y="3"/>
                  </a:cubicBezTo>
                  <a:cubicBezTo>
                    <a:pt x="2734" y="1"/>
                    <a:pt x="2705" y="0"/>
                    <a:pt x="26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8" name="Google Shape;5488;p32"/>
            <p:cNvSpPr/>
            <p:nvPr/>
          </p:nvSpPr>
          <p:spPr>
            <a:xfrm>
              <a:off x="3544600" y="1945625"/>
              <a:ext cx="14150" cy="1008275"/>
            </a:xfrm>
            <a:custGeom>
              <a:avLst/>
              <a:gdLst/>
              <a:ahLst/>
              <a:cxnLst/>
              <a:rect l="l" t="t" r="r" b="b"/>
              <a:pathLst>
                <a:path w="566" h="40331" extrusionOk="0">
                  <a:moveTo>
                    <a:pt x="149" y="0"/>
                  </a:moveTo>
                  <a:cubicBezTo>
                    <a:pt x="132" y="0"/>
                    <a:pt x="119" y="57"/>
                    <a:pt x="119" y="130"/>
                  </a:cubicBezTo>
                  <a:cubicBezTo>
                    <a:pt x="97" y="2602"/>
                    <a:pt x="78" y="5042"/>
                    <a:pt x="157" y="7547"/>
                  </a:cubicBezTo>
                  <a:cubicBezTo>
                    <a:pt x="269" y="11060"/>
                    <a:pt x="337" y="14409"/>
                    <a:pt x="278" y="17917"/>
                  </a:cubicBezTo>
                  <a:cubicBezTo>
                    <a:pt x="216" y="21642"/>
                    <a:pt x="150" y="25152"/>
                    <a:pt x="62" y="28886"/>
                  </a:cubicBezTo>
                  <a:cubicBezTo>
                    <a:pt x="1" y="31497"/>
                    <a:pt x="65" y="33965"/>
                    <a:pt x="137" y="36549"/>
                  </a:cubicBezTo>
                  <a:cubicBezTo>
                    <a:pt x="172" y="37822"/>
                    <a:pt x="207" y="39063"/>
                    <a:pt x="269" y="40310"/>
                  </a:cubicBezTo>
                  <a:cubicBezTo>
                    <a:pt x="271" y="40322"/>
                    <a:pt x="274" y="40331"/>
                    <a:pt x="277" y="40331"/>
                  </a:cubicBezTo>
                  <a:cubicBezTo>
                    <a:pt x="278" y="40331"/>
                    <a:pt x="279" y="40330"/>
                    <a:pt x="280" y="40327"/>
                  </a:cubicBezTo>
                  <a:cubicBezTo>
                    <a:pt x="286" y="40314"/>
                    <a:pt x="289" y="40296"/>
                    <a:pt x="286" y="40281"/>
                  </a:cubicBezTo>
                  <a:cubicBezTo>
                    <a:pt x="144" y="36510"/>
                    <a:pt x="67" y="32767"/>
                    <a:pt x="148" y="28908"/>
                  </a:cubicBezTo>
                  <a:cubicBezTo>
                    <a:pt x="227" y="25191"/>
                    <a:pt x="306" y="21721"/>
                    <a:pt x="405" y="17985"/>
                  </a:cubicBezTo>
                  <a:cubicBezTo>
                    <a:pt x="566" y="11870"/>
                    <a:pt x="141" y="6104"/>
                    <a:pt x="183" y="132"/>
                  </a:cubicBezTo>
                  <a:cubicBezTo>
                    <a:pt x="183" y="62"/>
                    <a:pt x="168" y="3"/>
                    <a:pt x="150" y="0"/>
                  </a:cubicBezTo>
                  <a:cubicBezTo>
                    <a:pt x="150" y="0"/>
                    <a:pt x="150"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9" name="Google Shape;5489;p32"/>
            <p:cNvSpPr/>
            <p:nvPr/>
          </p:nvSpPr>
          <p:spPr>
            <a:xfrm>
              <a:off x="3533950" y="1945725"/>
              <a:ext cx="14150" cy="1008250"/>
            </a:xfrm>
            <a:custGeom>
              <a:avLst/>
              <a:gdLst/>
              <a:ahLst/>
              <a:cxnLst/>
              <a:rect l="l" t="t" r="r" b="b"/>
              <a:pathLst>
                <a:path w="566" h="40330" extrusionOk="0">
                  <a:moveTo>
                    <a:pt x="149" y="1"/>
                  </a:moveTo>
                  <a:cubicBezTo>
                    <a:pt x="132" y="1"/>
                    <a:pt x="119" y="57"/>
                    <a:pt x="119" y="130"/>
                  </a:cubicBezTo>
                  <a:cubicBezTo>
                    <a:pt x="99" y="2603"/>
                    <a:pt x="77" y="5040"/>
                    <a:pt x="159" y="7548"/>
                  </a:cubicBezTo>
                  <a:cubicBezTo>
                    <a:pt x="269" y="11060"/>
                    <a:pt x="339" y="14407"/>
                    <a:pt x="280" y="17917"/>
                  </a:cubicBezTo>
                  <a:cubicBezTo>
                    <a:pt x="218" y="21642"/>
                    <a:pt x="150" y="25150"/>
                    <a:pt x="62" y="28884"/>
                  </a:cubicBezTo>
                  <a:cubicBezTo>
                    <a:pt x="0" y="31495"/>
                    <a:pt x="64" y="33963"/>
                    <a:pt x="137" y="36547"/>
                  </a:cubicBezTo>
                  <a:cubicBezTo>
                    <a:pt x="172" y="37822"/>
                    <a:pt x="209" y="39062"/>
                    <a:pt x="271" y="40310"/>
                  </a:cubicBezTo>
                  <a:cubicBezTo>
                    <a:pt x="272" y="40322"/>
                    <a:pt x="275" y="40330"/>
                    <a:pt x="279" y="40330"/>
                  </a:cubicBezTo>
                  <a:cubicBezTo>
                    <a:pt x="280" y="40330"/>
                    <a:pt x="281" y="40329"/>
                    <a:pt x="282" y="40328"/>
                  </a:cubicBezTo>
                  <a:cubicBezTo>
                    <a:pt x="286" y="40312"/>
                    <a:pt x="288" y="40295"/>
                    <a:pt x="286" y="40279"/>
                  </a:cubicBezTo>
                  <a:cubicBezTo>
                    <a:pt x="145" y="36508"/>
                    <a:pt x="69" y="32765"/>
                    <a:pt x="150" y="28906"/>
                  </a:cubicBezTo>
                  <a:cubicBezTo>
                    <a:pt x="229" y="25189"/>
                    <a:pt x="308" y="21719"/>
                    <a:pt x="405" y="17983"/>
                  </a:cubicBezTo>
                  <a:cubicBezTo>
                    <a:pt x="565" y="11871"/>
                    <a:pt x="143" y="6104"/>
                    <a:pt x="183" y="133"/>
                  </a:cubicBezTo>
                  <a:cubicBezTo>
                    <a:pt x="183" y="62"/>
                    <a:pt x="170" y="3"/>
                    <a:pt x="150" y="1"/>
                  </a:cubicBezTo>
                  <a:cubicBezTo>
                    <a:pt x="150"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0" name="Google Shape;5490;p32"/>
            <p:cNvSpPr/>
            <p:nvPr/>
          </p:nvSpPr>
          <p:spPr>
            <a:xfrm>
              <a:off x="3523350" y="1945775"/>
              <a:ext cx="14150" cy="1008325"/>
            </a:xfrm>
            <a:custGeom>
              <a:avLst/>
              <a:gdLst/>
              <a:ahLst/>
              <a:cxnLst/>
              <a:rect l="l" t="t" r="r" b="b"/>
              <a:pathLst>
                <a:path w="566" h="40333" extrusionOk="0">
                  <a:moveTo>
                    <a:pt x="149" y="1"/>
                  </a:moveTo>
                  <a:cubicBezTo>
                    <a:pt x="132" y="1"/>
                    <a:pt x="119" y="57"/>
                    <a:pt x="119" y="131"/>
                  </a:cubicBezTo>
                  <a:cubicBezTo>
                    <a:pt x="99" y="2605"/>
                    <a:pt x="77" y="5043"/>
                    <a:pt x="156" y="7550"/>
                  </a:cubicBezTo>
                  <a:cubicBezTo>
                    <a:pt x="268" y="11060"/>
                    <a:pt x="336" y="14410"/>
                    <a:pt x="279" y="17919"/>
                  </a:cubicBezTo>
                  <a:cubicBezTo>
                    <a:pt x="216" y="21642"/>
                    <a:pt x="150" y="25152"/>
                    <a:pt x="62" y="28886"/>
                  </a:cubicBezTo>
                  <a:cubicBezTo>
                    <a:pt x="0" y="31497"/>
                    <a:pt x="64" y="33965"/>
                    <a:pt x="136" y="36550"/>
                  </a:cubicBezTo>
                  <a:cubicBezTo>
                    <a:pt x="172" y="37825"/>
                    <a:pt x="209" y="39064"/>
                    <a:pt x="271" y="40312"/>
                  </a:cubicBezTo>
                  <a:cubicBezTo>
                    <a:pt x="272" y="40324"/>
                    <a:pt x="275" y="40332"/>
                    <a:pt x="279" y="40332"/>
                  </a:cubicBezTo>
                  <a:cubicBezTo>
                    <a:pt x="280" y="40332"/>
                    <a:pt x="281" y="40331"/>
                    <a:pt x="282" y="40330"/>
                  </a:cubicBezTo>
                  <a:cubicBezTo>
                    <a:pt x="286" y="40312"/>
                    <a:pt x="288" y="40297"/>
                    <a:pt x="286" y="40279"/>
                  </a:cubicBezTo>
                  <a:cubicBezTo>
                    <a:pt x="143" y="36510"/>
                    <a:pt x="66" y="32767"/>
                    <a:pt x="147" y="28906"/>
                  </a:cubicBezTo>
                  <a:cubicBezTo>
                    <a:pt x="227" y="25192"/>
                    <a:pt x="306" y="21721"/>
                    <a:pt x="405" y="17983"/>
                  </a:cubicBezTo>
                  <a:cubicBezTo>
                    <a:pt x="565" y="11871"/>
                    <a:pt x="141" y="6104"/>
                    <a:pt x="183" y="133"/>
                  </a:cubicBezTo>
                  <a:cubicBezTo>
                    <a:pt x="183" y="62"/>
                    <a:pt x="167" y="3"/>
                    <a:pt x="150" y="1"/>
                  </a:cubicBezTo>
                  <a:cubicBezTo>
                    <a:pt x="149"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1" name="Google Shape;5491;p32"/>
            <p:cNvSpPr/>
            <p:nvPr/>
          </p:nvSpPr>
          <p:spPr>
            <a:xfrm>
              <a:off x="3512750" y="1945900"/>
              <a:ext cx="14125" cy="1008250"/>
            </a:xfrm>
            <a:custGeom>
              <a:avLst/>
              <a:gdLst/>
              <a:ahLst/>
              <a:cxnLst/>
              <a:rect l="l" t="t" r="r" b="b"/>
              <a:pathLst>
                <a:path w="565" h="40330" extrusionOk="0">
                  <a:moveTo>
                    <a:pt x="149" y="0"/>
                  </a:moveTo>
                  <a:cubicBezTo>
                    <a:pt x="131" y="0"/>
                    <a:pt x="117" y="57"/>
                    <a:pt x="117" y="130"/>
                  </a:cubicBezTo>
                  <a:cubicBezTo>
                    <a:pt x="97" y="2602"/>
                    <a:pt x="77" y="5040"/>
                    <a:pt x="156" y="7547"/>
                  </a:cubicBezTo>
                  <a:cubicBezTo>
                    <a:pt x="268" y="11059"/>
                    <a:pt x="336" y="14407"/>
                    <a:pt x="277" y="17917"/>
                  </a:cubicBezTo>
                  <a:cubicBezTo>
                    <a:pt x="215" y="21640"/>
                    <a:pt x="150" y="25149"/>
                    <a:pt x="62" y="28883"/>
                  </a:cubicBezTo>
                  <a:cubicBezTo>
                    <a:pt x="0" y="31494"/>
                    <a:pt x="64" y="33962"/>
                    <a:pt x="134" y="36547"/>
                  </a:cubicBezTo>
                  <a:cubicBezTo>
                    <a:pt x="169" y="37822"/>
                    <a:pt x="207" y="39061"/>
                    <a:pt x="268" y="40310"/>
                  </a:cubicBezTo>
                  <a:cubicBezTo>
                    <a:pt x="270" y="40321"/>
                    <a:pt x="273" y="40329"/>
                    <a:pt x="276" y="40329"/>
                  </a:cubicBezTo>
                  <a:cubicBezTo>
                    <a:pt x="277" y="40329"/>
                    <a:pt x="278" y="40329"/>
                    <a:pt x="279" y="40327"/>
                  </a:cubicBezTo>
                  <a:cubicBezTo>
                    <a:pt x="286" y="40312"/>
                    <a:pt x="286" y="40294"/>
                    <a:pt x="286" y="40279"/>
                  </a:cubicBezTo>
                  <a:cubicBezTo>
                    <a:pt x="143" y="36507"/>
                    <a:pt x="66" y="32765"/>
                    <a:pt x="147" y="28905"/>
                  </a:cubicBezTo>
                  <a:cubicBezTo>
                    <a:pt x="226" y="25189"/>
                    <a:pt x="306" y="21719"/>
                    <a:pt x="402" y="17982"/>
                  </a:cubicBezTo>
                  <a:cubicBezTo>
                    <a:pt x="565" y="11870"/>
                    <a:pt x="141" y="6104"/>
                    <a:pt x="182" y="132"/>
                  </a:cubicBezTo>
                  <a:cubicBezTo>
                    <a:pt x="182" y="62"/>
                    <a:pt x="167" y="0"/>
                    <a:pt x="150" y="0"/>
                  </a:cubicBezTo>
                  <a:cubicBezTo>
                    <a:pt x="149" y="0"/>
                    <a:pt x="149"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494" name="Google Shape;5494;p32"/>
          <p:cNvSpPr txBox="1">
            <a:spLocks noGrp="1"/>
          </p:cNvSpPr>
          <p:nvPr>
            <p:ph type="body" idx="1"/>
          </p:nvPr>
        </p:nvSpPr>
        <p:spPr>
          <a:xfrm>
            <a:off x="2020070" y="1351665"/>
            <a:ext cx="5115516" cy="1855925"/>
          </a:xfrm>
          <a:prstGeom prst="rect">
            <a:avLst/>
          </a:prstGeom>
        </p:spPr>
        <p:txBody>
          <a:bodyPr spcFirstLastPara="1" wrap="square" lIns="91425" tIns="91425" rIns="91425" bIns="91425" anchor="t" anchorCtr="0">
            <a:noAutofit/>
          </a:bodyPr>
          <a:lstStyle/>
          <a:p>
            <a:pPr marL="114300" indent="0">
              <a:buNone/>
            </a:pPr>
            <a:r>
              <a:rPr lang="en-US" b="1" dirty="0"/>
              <a:t>Mid-Atlantic Popular &amp;</a:t>
            </a:r>
            <a:r>
              <a:rPr lang="en-US" b="1" i="1" dirty="0"/>
              <a:t> </a:t>
            </a:r>
            <a:r>
              <a:rPr lang="en-US" b="1" dirty="0"/>
              <a:t>American Culture Association Virtual Symposium</a:t>
            </a:r>
          </a:p>
          <a:p>
            <a:pPr marL="114300" indent="0">
              <a:buNone/>
            </a:pPr>
            <a:r>
              <a:rPr lang="en-US" b="1" dirty="0"/>
              <a:t>July 26, 2026</a:t>
            </a:r>
          </a:p>
          <a:p>
            <a:pPr marL="114300" indent="0">
              <a:buNone/>
            </a:pPr>
            <a:r>
              <a:rPr lang="en-US" b="1" dirty="0"/>
              <a:t>---------</a:t>
            </a:r>
          </a:p>
          <a:p>
            <a:pPr marL="114300" indent="0">
              <a:buNone/>
            </a:pPr>
            <a:r>
              <a:rPr lang="en-US" b="1" dirty="0"/>
              <a:t>Anne and Richard Lee</a:t>
            </a:r>
          </a:p>
          <a:p>
            <a:pPr marL="114300" indent="0">
              <a:buNone/>
            </a:pPr>
            <a:r>
              <a:rPr lang="en-US" b="1" dirty="0"/>
              <a:t>St. Bonaventure University</a:t>
            </a:r>
            <a:endParaRPr lang="en-US" dirty="0"/>
          </a:p>
        </p:txBody>
      </p:sp>
      <p:sp>
        <p:nvSpPr>
          <p:cNvPr id="5492" name="Google Shape;5492;p32"/>
          <p:cNvSpPr/>
          <p:nvPr/>
        </p:nvSpPr>
        <p:spPr>
          <a:xfrm rot="-119521">
            <a:off x="5660204" y="3449080"/>
            <a:ext cx="2114478" cy="510617"/>
          </a:xfrm>
          <a:prstGeom prst="rect">
            <a:avLst/>
          </a:prstGeom>
          <a:solidFill>
            <a:srgbClr val="F24600">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30"/>
        <p:cNvGrpSpPr/>
        <p:nvPr/>
      </p:nvGrpSpPr>
      <p:grpSpPr>
        <a:xfrm>
          <a:off x="0" y="0"/>
          <a:ext cx="0" cy="0"/>
          <a:chOff x="0" y="0"/>
          <a:chExt cx="0" cy="0"/>
        </a:xfrm>
      </p:grpSpPr>
      <p:sp>
        <p:nvSpPr>
          <p:cNvPr id="5" name="TextBox 4">
            <a:extLst>
              <a:ext uri="{FF2B5EF4-FFF2-40B4-BE49-F238E27FC236}">
                <a16:creationId xmlns:a16="http://schemas.microsoft.com/office/drawing/2014/main" id="{A7F0408B-D8B2-C89C-77E2-0711AFA04FA7}"/>
              </a:ext>
            </a:extLst>
          </p:cNvPr>
          <p:cNvSpPr txBox="1"/>
          <p:nvPr/>
        </p:nvSpPr>
        <p:spPr>
          <a:xfrm>
            <a:off x="3230360" y="709702"/>
            <a:ext cx="5521754"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1800" dirty="0">
                <a:latin typeface="+mj-lt"/>
                <a:ea typeface="Calibri" panose="020F0502020204030204" pitchFamily="34" charset="0"/>
                <a:cs typeface="Calibri" panose="020F0502020204030204" pitchFamily="34" charset="0"/>
              </a:rPr>
              <a:t>Stevie Wonder’s </a:t>
            </a:r>
            <a:r>
              <a:rPr lang="en-US" sz="1800" b="1" dirty="0">
                <a:latin typeface="+mj-lt"/>
                <a:ea typeface="Calibri" panose="020F0502020204030204" pitchFamily="34" charset="0"/>
                <a:cs typeface="Calibri" panose="020F0502020204030204" pitchFamily="34" charset="0"/>
              </a:rPr>
              <a:t>18th studio album </a:t>
            </a:r>
            <a:r>
              <a:rPr lang="en-US" sz="1800" dirty="0">
                <a:latin typeface="+mj-lt"/>
                <a:ea typeface="Calibri" panose="020F0502020204030204" pitchFamily="34" charset="0"/>
                <a:cs typeface="Calibri" panose="020F0502020204030204" pitchFamily="34" charset="0"/>
              </a:rPr>
              <a:t>was released Sept. 28, 1976.</a:t>
            </a:r>
          </a:p>
          <a:p>
            <a:pPr>
              <a:spcAft>
                <a:spcPts val="1200"/>
              </a:spcAft>
            </a:pPr>
            <a:r>
              <a:rPr lang="en-US" sz="1800" dirty="0">
                <a:latin typeface="+mj-lt"/>
                <a:ea typeface="Calibri" panose="020F0502020204030204" pitchFamily="34" charset="0"/>
                <a:cs typeface="Calibri" panose="020F0502020204030204" pitchFamily="34" charset="0"/>
              </a:rPr>
              <a:t>It has been the </a:t>
            </a:r>
            <a:r>
              <a:rPr lang="en-US" sz="1800" b="1" dirty="0">
                <a:latin typeface="+mj-lt"/>
                <a:ea typeface="Calibri" panose="020F0502020204030204" pitchFamily="34" charset="0"/>
                <a:cs typeface="Calibri" panose="020F0502020204030204" pitchFamily="34" charset="0"/>
              </a:rPr>
              <a:t>best-selling</a:t>
            </a:r>
            <a:r>
              <a:rPr lang="en-US" sz="1800" dirty="0">
                <a:latin typeface="+mj-lt"/>
                <a:ea typeface="Calibri" panose="020F0502020204030204" pitchFamily="34" charset="0"/>
                <a:cs typeface="Calibri" panose="020F0502020204030204" pitchFamily="34" charset="0"/>
              </a:rPr>
              <a:t> and </a:t>
            </a:r>
            <a:r>
              <a:rPr lang="en-US" sz="1800" b="1" dirty="0">
                <a:latin typeface="+mj-lt"/>
                <a:ea typeface="Calibri" panose="020F0502020204030204" pitchFamily="34" charset="0"/>
                <a:cs typeface="Calibri" panose="020F0502020204030204" pitchFamily="34" charset="0"/>
              </a:rPr>
              <a:t>most critically acclaimed</a:t>
            </a:r>
            <a:r>
              <a:rPr lang="en-US" sz="1800" dirty="0">
                <a:latin typeface="+mj-lt"/>
                <a:ea typeface="Calibri" panose="020F0502020204030204" pitchFamily="34" charset="0"/>
                <a:cs typeface="Calibri" panose="020F0502020204030204" pitchFamily="34" charset="0"/>
              </a:rPr>
              <a:t> album of </a:t>
            </a:r>
            <a:r>
              <a:rPr lang="en-US" sz="1800" b="1" dirty="0">
                <a:latin typeface="+mj-lt"/>
                <a:ea typeface="Calibri" panose="020F0502020204030204" pitchFamily="34" charset="0"/>
                <a:cs typeface="Calibri" panose="020F0502020204030204" pitchFamily="34" charset="0"/>
              </a:rPr>
              <a:t>Wonder's career</a:t>
            </a:r>
            <a:r>
              <a:rPr lang="en-US" sz="1800" dirty="0">
                <a:latin typeface="+mj-lt"/>
                <a:ea typeface="Calibri" panose="020F0502020204030204" pitchFamily="34" charset="0"/>
                <a:cs typeface="Calibri" panose="020F0502020204030204" pitchFamily="34" charset="0"/>
              </a:rPr>
              <a:t>.</a:t>
            </a:r>
          </a:p>
          <a:p>
            <a:pPr>
              <a:spcAft>
                <a:spcPts val="1200"/>
              </a:spcAft>
            </a:pPr>
            <a:r>
              <a:rPr lang="en-US" sz="1800" dirty="0">
                <a:latin typeface="+mj-lt"/>
                <a:ea typeface="Calibri" panose="020F0502020204030204" pitchFamily="34" charset="0"/>
                <a:cs typeface="Calibri" panose="020F0502020204030204" pitchFamily="34" charset="0"/>
              </a:rPr>
              <a:t>It is regarded as </a:t>
            </a:r>
            <a:r>
              <a:rPr lang="en-US" sz="1800" b="1" dirty="0">
                <a:latin typeface="+mj-lt"/>
                <a:ea typeface="Calibri" panose="020F0502020204030204" pitchFamily="34" charset="0"/>
                <a:cs typeface="Calibri" panose="020F0502020204030204" pitchFamily="34" charset="0"/>
              </a:rPr>
              <a:t>one of the greatest albums </a:t>
            </a:r>
            <a:r>
              <a:rPr lang="en-US" sz="1800" dirty="0">
                <a:latin typeface="+mj-lt"/>
                <a:ea typeface="Calibri" panose="020F0502020204030204" pitchFamily="34" charset="0"/>
                <a:cs typeface="Calibri" panose="020F0502020204030204" pitchFamily="34" charset="0"/>
              </a:rPr>
              <a:t>in the history of popular music.</a:t>
            </a:r>
          </a:p>
          <a:p>
            <a:pPr>
              <a:spcAft>
                <a:spcPts val="1200"/>
              </a:spcAft>
            </a:pPr>
            <a:r>
              <a:rPr lang="en-US" sz="1800" dirty="0">
                <a:latin typeface="+mj-lt"/>
                <a:ea typeface="Calibri" panose="020F0502020204030204" pitchFamily="34" charset="0"/>
                <a:cs typeface="Calibri" panose="020F0502020204030204" pitchFamily="34" charset="0"/>
              </a:rPr>
              <a:t>It has </a:t>
            </a:r>
            <a:r>
              <a:rPr lang="en-US" sz="1800" b="1" dirty="0">
                <a:latin typeface="+mj-lt"/>
                <a:ea typeface="Calibri" panose="020F0502020204030204" pitchFamily="34" charset="0"/>
                <a:cs typeface="Calibri" panose="020F0502020204030204" pitchFamily="34" charset="0"/>
              </a:rPr>
              <a:t>21 songs </a:t>
            </a:r>
            <a:r>
              <a:rPr lang="en-US" sz="1800" dirty="0">
                <a:latin typeface="+mj-lt"/>
                <a:ea typeface="Calibri" panose="020F0502020204030204" pitchFamily="34" charset="0"/>
                <a:cs typeface="Calibri" panose="020F0502020204030204" pitchFamily="34" charset="0"/>
              </a:rPr>
              <a:t>that are personal and universal.</a:t>
            </a:r>
          </a:p>
          <a:p>
            <a:pPr>
              <a:spcAft>
                <a:spcPts val="1200"/>
              </a:spcAft>
            </a:pPr>
            <a:r>
              <a:rPr lang="en-US" sz="1800" dirty="0">
                <a:latin typeface="+mj-lt"/>
                <a:ea typeface="Calibri" panose="020F0502020204030204" pitchFamily="34" charset="0"/>
                <a:cs typeface="Calibri" panose="020F0502020204030204" pitchFamily="34" charset="0"/>
              </a:rPr>
              <a:t>It was </a:t>
            </a:r>
            <a:r>
              <a:rPr lang="en-US" sz="1800" b="1" dirty="0">
                <a:latin typeface="+mj-lt"/>
                <a:ea typeface="Calibri" panose="020F0502020204030204" pitchFamily="34" charset="0"/>
                <a:cs typeface="Calibri" panose="020F0502020204030204" pitchFamily="34" charset="0"/>
              </a:rPr>
              <a:t>Number One on the Billboard 200 </a:t>
            </a:r>
            <a:r>
              <a:rPr lang="en-US" sz="1800" dirty="0">
                <a:latin typeface="+mj-lt"/>
                <a:ea typeface="Calibri" panose="020F0502020204030204" pitchFamily="34" charset="0"/>
                <a:cs typeface="Calibri" panose="020F0502020204030204" pitchFamily="34" charset="0"/>
              </a:rPr>
              <a:t>for 13 consecutive weeks.</a:t>
            </a:r>
          </a:p>
          <a:p>
            <a:pPr>
              <a:spcAft>
                <a:spcPts val="600"/>
              </a:spcAft>
            </a:pPr>
            <a:r>
              <a:rPr lang="en-US" sz="1800" dirty="0">
                <a:latin typeface="+mj-lt"/>
                <a:ea typeface="Calibri" panose="020F0502020204030204" pitchFamily="34" charset="0"/>
                <a:cs typeface="Calibri" panose="020F0502020204030204" pitchFamily="34" charset="0"/>
              </a:rPr>
              <a:t>It won </a:t>
            </a:r>
            <a:r>
              <a:rPr lang="en-US" sz="1800" b="1" dirty="0">
                <a:latin typeface="+mj-lt"/>
                <a:ea typeface="Calibri" panose="020F0502020204030204" pitchFamily="34" charset="0"/>
                <a:cs typeface="Calibri" panose="020F0502020204030204" pitchFamily="34" charset="0"/>
              </a:rPr>
              <a:t>Album of the Year </a:t>
            </a:r>
            <a:r>
              <a:rPr lang="en-US" sz="1800" dirty="0">
                <a:latin typeface="+mj-lt"/>
                <a:ea typeface="Calibri" panose="020F0502020204030204" pitchFamily="34" charset="0"/>
                <a:cs typeface="Calibri" panose="020F0502020204030204" pitchFamily="34" charset="0"/>
              </a:rPr>
              <a:t>at the 19th Grammy Awards.</a:t>
            </a:r>
          </a:p>
        </p:txBody>
      </p:sp>
      <p:pic>
        <p:nvPicPr>
          <p:cNvPr id="2" name="Picture 1" descr="Songs in the Key of Life - Wikipedia">
            <a:extLst>
              <a:ext uri="{FF2B5EF4-FFF2-40B4-BE49-F238E27FC236}">
                <a16:creationId xmlns:a16="http://schemas.microsoft.com/office/drawing/2014/main" id="{098E2C47-6B3A-49B6-BF10-B4D8BF70FC11}"/>
              </a:ext>
            </a:extLst>
          </p:cNvPr>
          <p:cNvPicPr>
            <a:picLocks noChangeAspect="1"/>
          </p:cNvPicPr>
          <p:nvPr/>
        </p:nvPicPr>
        <p:blipFill>
          <a:blip r:embed="rId3"/>
          <a:stretch>
            <a:fillRect/>
          </a:stretch>
        </p:blipFill>
        <p:spPr>
          <a:xfrm>
            <a:off x="945350" y="1558535"/>
            <a:ext cx="1780208" cy="1780208"/>
          </a:xfrm>
          <a:prstGeom prst="rect">
            <a:avLst/>
          </a:prstGeom>
          <a:ln w="28575">
            <a:solidFill>
              <a:schemeClr val="tx1"/>
            </a:solidFill>
          </a:ln>
        </p:spPr>
      </p:pic>
      <p:sp>
        <p:nvSpPr>
          <p:cNvPr id="3" name="TextBox 2">
            <a:extLst>
              <a:ext uri="{FF2B5EF4-FFF2-40B4-BE49-F238E27FC236}">
                <a16:creationId xmlns:a16="http://schemas.microsoft.com/office/drawing/2014/main" id="{570896A5-0426-448A-29D7-46C7DFEBA0F9}"/>
              </a:ext>
            </a:extLst>
          </p:cNvPr>
          <p:cNvSpPr txBox="1"/>
          <p:nvPr/>
        </p:nvSpPr>
        <p:spPr>
          <a:xfrm>
            <a:off x="945350" y="709702"/>
            <a:ext cx="1780208" cy="707886"/>
          </a:xfrm>
          <a:prstGeom prst="rect">
            <a:avLst/>
          </a:prstGeom>
          <a:noFill/>
        </p:spPr>
        <p:txBody>
          <a:bodyPr wrap="square" rtlCol="0">
            <a:spAutoFit/>
          </a:bodyPr>
          <a:lstStyle/>
          <a:p>
            <a:pPr algn="ctr"/>
            <a:r>
              <a:rPr lang="en-US" sz="2000" b="1" dirty="0"/>
              <a:t>Songs in the </a:t>
            </a:r>
          </a:p>
          <a:p>
            <a:pPr algn="ctr"/>
            <a:r>
              <a:rPr lang="en-US" sz="2000" b="1" dirty="0"/>
              <a:t>Key of Life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643">
          <a:extLst>
            <a:ext uri="{FF2B5EF4-FFF2-40B4-BE49-F238E27FC236}">
              <a16:creationId xmlns:a16="http://schemas.microsoft.com/office/drawing/2014/main" id="{E7FF1D41-E557-B726-DCA7-D80E79829017}"/>
            </a:ext>
          </a:extLst>
        </p:cNvPr>
        <p:cNvGrpSpPr/>
        <p:nvPr/>
      </p:nvGrpSpPr>
      <p:grpSpPr>
        <a:xfrm>
          <a:off x="0" y="0"/>
          <a:ext cx="0" cy="0"/>
          <a:chOff x="0" y="0"/>
          <a:chExt cx="0" cy="0"/>
        </a:xfrm>
      </p:grpSpPr>
      <p:sp>
        <p:nvSpPr>
          <p:cNvPr id="5669" name="Google Shape;5669;p35">
            <a:extLst>
              <a:ext uri="{FF2B5EF4-FFF2-40B4-BE49-F238E27FC236}">
                <a16:creationId xmlns:a16="http://schemas.microsoft.com/office/drawing/2014/main" id="{50F3F387-A9DD-AA83-A6AF-52FCCD3FE512}"/>
              </a:ext>
            </a:extLst>
          </p:cNvPr>
          <p:cNvSpPr txBox="1">
            <a:spLocks noGrp="1"/>
          </p:cNvSpPr>
          <p:nvPr>
            <p:ph type="title"/>
          </p:nvPr>
        </p:nvSpPr>
        <p:spPr>
          <a:xfrm>
            <a:off x="1085849" y="778453"/>
            <a:ext cx="6215030" cy="7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dirty="0">
                <a:solidFill>
                  <a:schemeClr val="dk1"/>
                </a:solidFill>
              </a:rPr>
              <a:t> </a:t>
            </a:r>
            <a:r>
              <a:rPr lang="en" sz="3600" dirty="0">
                <a:solidFill>
                  <a:schemeClr val="dk1"/>
                </a:solidFill>
              </a:rPr>
              <a:t>Initial Research Questions</a:t>
            </a:r>
            <a:endParaRPr sz="3600" dirty="0">
              <a:solidFill>
                <a:schemeClr val="dk1"/>
              </a:solidFill>
            </a:endParaRPr>
          </a:p>
        </p:txBody>
      </p:sp>
      <p:sp>
        <p:nvSpPr>
          <p:cNvPr id="5" name="TextBox 4">
            <a:extLst>
              <a:ext uri="{FF2B5EF4-FFF2-40B4-BE49-F238E27FC236}">
                <a16:creationId xmlns:a16="http://schemas.microsoft.com/office/drawing/2014/main" id="{D0EFCF30-A46C-2E98-1976-15AFA12687F1}"/>
              </a:ext>
            </a:extLst>
          </p:cNvPr>
          <p:cNvSpPr txBox="1"/>
          <p:nvPr/>
        </p:nvSpPr>
        <p:spPr>
          <a:xfrm>
            <a:off x="3409613" y="1419853"/>
            <a:ext cx="4648538" cy="27699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lvl="0" indent="-457200">
              <a:spcAft>
                <a:spcPts val="1800"/>
              </a:spcAft>
              <a:buFont typeface="+mj-lt"/>
              <a:buAutoNum type="arabicPeriod"/>
            </a:pPr>
            <a:r>
              <a:rPr lang="en-US" sz="2400" dirty="0">
                <a:latin typeface="Arial" panose="020B0604020202020204" pitchFamily="34" charset="0"/>
                <a:ea typeface="Calibri" panose="020F0502020204030204" pitchFamily="34" charset="0"/>
                <a:cs typeface="Arial" panose="020B0604020202020204" pitchFamily="34" charset="0"/>
              </a:rPr>
              <a:t>Fifty years after its release, is </a:t>
            </a:r>
            <a:r>
              <a:rPr lang="en-US" sz="2400" i="1" dirty="0">
                <a:latin typeface="Arial" panose="020B0604020202020204" pitchFamily="34" charset="0"/>
                <a:ea typeface="Calibri" panose="020F0502020204030204" pitchFamily="34" charset="0"/>
                <a:cs typeface="Arial" panose="020B0604020202020204" pitchFamily="34" charset="0"/>
              </a:rPr>
              <a:t>Songs in the Key of Life </a:t>
            </a:r>
            <a:r>
              <a:rPr lang="en-US" sz="2400" dirty="0">
                <a:latin typeface="Arial" panose="020B0604020202020204" pitchFamily="34" charset="0"/>
                <a:ea typeface="Calibri" panose="020F0502020204030204" pitchFamily="34" charset="0"/>
                <a:cs typeface="Arial" panose="020B0604020202020204" pitchFamily="34" charset="0"/>
              </a:rPr>
              <a:t>still relevant?</a:t>
            </a:r>
          </a:p>
          <a:p>
            <a:pPr marL="457200" lvl="0" indent="-457200">
              <a:spcAft>
                <a:spcPts val="1800"/>
              </a:spcAft>
              <a:buFont typeface="+mj-lt"/>
              <a:buAutoNum type="arabicPeriod"/>
            </a:pPr>
            <a:r>
              <a:rPr lang="en-US" sz="2400" dirty="0">
                <a:latin typeface="Arial" panose="020B0604020202020204" pitchFamily="34" charset="0"/>
                <a:ea typeface="Calibri" panose="020F0502020204030204" pitchFamily="34" charset="0"/>
                <a:cs typeface="Arial" panose="020B0604020202020204" pitchFamily="34" charset="0"/>
              </a:rPr>
              <a:t>Does it still connect on a personal level?</a:t>
            </a:r>
          </a:p>
          <a:p>
            <a:pPr marL="457200" lvl="0" indent="-457200">
              <a:spcAft>
                <a:spcPts val="1800"/>
              </a:spcAft>
              <a:buFont typeface="+mj-lt"/>
              <a:buAutoNum type="arabicPeriod"/>
            </a:pPr>
            <a:r>
              <a:rPr lang="en-US" sz="2400" dirty="0">
                <a:latin typeface="Arial" panose="020B0604020202020204" pitchFamily="34" charset="0"/>
                <a:ea typeface="Calibri" panose="020F0502020204030204" pitchFamily="34" charset="0"/>
                <a:cs typeface="Arial" panose="020B0604020202020204" pitchFamily="34" charset="0"/>
              </a:rPr>
              <a:t>On a universal level?</a:t>
            </a:r>
          </a:p>
        </p:txBody>
      </p:sp>
    </p:spTree>
    <p:extLst>
      <p:ext uri="{BB962C8B-B14F-4D97-AF65-F5344CB8AC3E}">
        <p14:creationId xmlns:p14="http://schemas.microsoft.com/office/powerpoint/2010/main" val="604693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05">
          <a:extLst>
            <a:ext uri="{FF2B5EF4-FFF2-40B4-BE49-F238E27FC236}">
              <a16:creationId xmlns:a16="http://schemas.microsoft.com/office/drawing/2014/main" id="{1981CD28-4104-7CE5-03B4-198D15B4FA9D}"/>
            </a:ext>
          </a:extLst>
        </p:cNvPr>
        <p:cNvGrpSpPr/>
        <p:nvPr/>
      </p:nvGrpSpPr>
      <p:grpSpPr>
        <a:xfrm>
          <a:off x="0" y="0"/>
          <a:ext cx="0" cy="0"/>
          <a:chOff x="0" y="0"/>
          <a:chExt cx="0" cy="0"/>
        </a:xfrm>
      </p:grpSpPr>
      <p:sp>
        <p:nvSpPr>
          <p:cNvPr id="6111" name="Google Shape;6111;p41">
            <a:extLst>
              <a:ext uri="{FF2B5EF4-FFF2-40B4-BE49-F238E27FC236}">
                <a16:creationId xmlns:a16="http://schemas.microsoft.com/office/drawing/2014/main" id="{A329485D-253D-2457-4D95-B6791F06CD34}"/>
              </a:ext>
            </a:extLst>
          </p:cNvPr>
          <p:cNvSpPr txBox="1">
            <a:spLocks noGrp="1"/>
          </p:cNvSpPr>
          <p:nvPr>
            <p:ph type="title"/>
          </p:nvPr>
        </p:nvSpPr>
        <p:spPr>
          <a:xfrm>
            <a:off x="0" y="499282"/>
            <a:ext cx="5390502" cy="7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solidFill>
                  <a:schemeClr val="dk1"/>
                </a:solidFill>
              </a:rPr>
              <a:t>METHODOLGY</a:t>
            </a:r>
            <a:endParaRPr sz="3600" dirty="0">
              <a:solidFill>
                <a:schemeClr val="dk1"/>
              </a:solidFill>
            </a:endParaRPr>
          </a:p>
        </p:txBody>
      </p:sp>
      <p:sp>
        <p:nvSpPr>
          <p:cNvPr id="3" name="TextBox 2">
            <a:extLst>
              <a:ext uri="{FF2B5EF4-FFF2-40B4-BE49-F238E27FC236}">
                <a16:creationId xmlns:a16="http://schemas.microsoft.com/office/drawing/2014/main" id="{39A4A4E5-6AF8-79F3-48BD-0B4A5A266867}"/>
              </a:ext>
            </a:extLst>
          </p:cNvPr>
          <p:cNvSpPr txBox="1"/>
          <p:nvPr/>
        </p:nvSpPr>
        <p:spPr>
          <a:xfrm>
            <a:off x="375557" y="1926771"/>
            <a:ext cx="7470322" cy="2862322"/>
          </a:xfrm>
          <a:prstGeom prst="rect">
            <a:avLst/>
          </a:prstGeom>
          <a:noFill/>
        </p:spPr>
        <p:txBody>
          <a:bodyPr wrap="square" rtlCol="0">
            <a:spAutoFit/>
          </a:bodyPr>
          <a:lstStyle/>
          <a:p>
            <a:pPr>
              <a:spcAft>
                <a:spcPts val="1200"/>
              </a:spcAft>
            </a:pPr>
            <a:r>
              <a:rPr lang="en-US" sz="2000" dirty="0"/>
              <a:t>Eight undergraduate college students watched two recent documentaries: one on </a:t>
            </a:r>
            <a:r>
              <a:rPr lang="en-US" sz="2000" dirty="0">
                <a:hlinkClick r:id="rId3"/>
              </a:rPr>
              <a:t>Wonder’s life</a:t>
            </a:r>
            <a:r>
              <a:rPr lang="en-US" sz="2000" dirty="0"/>
              <a:t> and one on the making of </a:t>
            </a:r>
            <a:r>
              <a:rPr lang="en-US" sz="2000" i="1" dirty="0">
                <a:hlinkClick r:id="rId4"/>
              </a:rPr>
              <a:t>Songs in the Key of Life</a:t>
            </a:r>
            <a:r>
              <a:rPr lang="en-US" sz="2000" i="1" dirty="0"/>
              <a:t>.</a:t>
            </a:r>
          </a:p>
          <a:p>
            <a:pPr>
              <a:spcAft>
                <a:spcPts val="1200"/>
              </a:spcAft>
            </a:pPr>
            <a:r>
              <a:rPr lang="en-US" sz="2000" dirty="0"/>
              <a:t>We assigned songs to students and initially asked that without research, they listen to their assigned songs “unfiltered” and provide written first impressions.</a:t>
            </a:r>
          </a:p>
          <a:p>
            <a:pPr>
              <a:spcAft>
                <a:spcPts val="1200"/>
              </a:spcAft>
            </a:pPr>
            <a:r>
              <a:rPr lang="en-US" sz="2000" dirty="0"/>
              <a:t>Later, after researching their assigned songs, students provided written feedback about what they learned.</a:t>
            </a:r>
          </a:p>
        </p:txBody>
      </p:sp>
    </p:spTree>
    <p:extLst>
      <p:ext uri="{BB962C8B-B14F-4D97-AF65-F5344CB8AC3E}">
        <p14:creationId xmlns:p14="http://schemas.microsoft.com/office/powerpoint/2010/main" val="3769464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05">
          <a:extLst>
            <a:ext uri="{FF2B5EF4-FFF2-40B4-BE49-F238E27FC236}">
              <a16:creationId xmlns:a16="http://schemas.microsoft.com/office/drawing/2014/main" id="{C74D66DD-1B59-423B-2735-0E8D1FF683D1}"/>
            </a:ext>
          </a:extLst>
        </p:cNvPr>
        <p:cNvGrpSpPr/>
        <p:nvPr/>
      </p:nvGrpSpPr>
      <p:grpSpPr>
        <a:xfrm>
          <a:off x="0" y="0"/>
          <a:ext cx="0" cy="0"/>
          <a:chOff x="0" y="0"/>
          <a:chExt cx="0" cy="0"/>
        </a:xfrm>
      </p:grpSpPr>
      <p:sp>
        <p:nvSpPr>
          <p:cNvPr id="6111" name="Google Shape;6111;p41">
            <a:extLst>
              <a:ext uri="{FF2B5EF4-FFF2-40B4-BE49-F238E27FC236}">
                <a16:creationId xmlns:a16="http://schemas.microsoft.com/office/drawing/2014/main" id="{0EAE9B2A-17AE-7557-7038-5DAF8984E0C2}"/>
              </a:ext>
            </a:extLst>
          </p:cNvPr>
          <p:cNvSpPr txBox="1">
            <a:spLocks noGrp="1"/>
          </p:cNvSpPr>
          <p:nvPr>
            <p:ph type="title"/>
          </p:nvPr>
        </p:nvSpPr>
        <p:spPr>
          <a:xfrm>
            <a:off x="0" y="498022"/>
            <a:ext cx="5317023" cy="83860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solidFill>
                  <a:schemeClr val="dk1"/>
                </a:solidFill>
              </a:rPr>
              <a:t>METHODOLGY </a:t>
            </a:r>
            <a:r>
              <a:rPr lang="en" sz="3600" b="0" dirty="0">
                <a:solidFill>
                  <a:schemeClr val="dk1"/>
                </a:solidFill>
              </a:rPr>
              <a:t>continued</a:t>
            </a:r>
            <a:endParaRPr sz="3600" b="0" dirty="0">
              <a:solidFill>
                <a:schemeClr val="dk1"/>
              </a:solidFill>
            </a:endParaRPr>
          </a:p>
        </p:txBody>
      </p:sp>
      <p:sp>
        <p:nvSpPr>
          <p:cNvPr id="3" name="TextBox 2">
            <a:extLst>
              <a:ext uri="{FF2B5EF4-FFF2-40B4-BE49-F238E27FC236}">
                <a16:creationId xmlns:a16="http://schemas.microsoft.com/office/drawing/2014/main" id="{6638050A-D1DF-7373-7ADF-E58B1F5A43B9}"/>
              </a:ext>
            </a:extLst>
          </p:cNvPr>
          <p:cNvSpPr txBox="1"/>
          <p:nvPr/>
        </p:nvSpPr>
        <p:spPr>
          <a:xfrm>
            <a:off x="318407" y="1845128"/>
            <a:ext cx="8237764" cy="2708434"/>
          </a:xfrm>
          <a:prstGeom prst="rect">
            <a:avLst/>
          </a:prstGeom>
          <a:noFill/>
        </p:spPr>
        <p:txBody>
          <a:bodyPr wrap="square" rtlCol="0">
            <a:spAutoFit/>
          </a:bodyPr>
          <a:lstStyle/>
          <a:p>
            <a:pPr>
              <a:spcAft>
                <a:spcPts val="1200"/>
              </a:spcAft>
            </a:pPr>
            <a:r>
              <a:rPr lang="en-US" sz="2000" dirty="0"/>
              <a:t>Students provided written feedback about how their research amplified their initial impressions.</a:t>
            </a:r>
          </a:p>
          <a:p>
            <a:pPr>
              <a:spcAft>
                <a:spcPts val="1200"/>
              </a:spcAft>
            </a:pPr>
            <a:r>
              <a:rPr lang="en-US" sz="2000" dirty="0"/>
              <a:t>In a workshop session, the students identified themes and patterns that emerged as they listened to the songs and learned more about them.</a:t>
            </a:r>
          </a:p>
          <a:p>
            <a:pPr>
              <a:spcAft>
                <a:spcPts val="1200"/>
              </a:spcAft>
            </a:pPr>
            <a:r>
              <a:rPr lang="en-US" sz="2000" dirty="0"/>
              <a:t>Students also provided examples to support and illustrate the themes and patterns they identified.</a:t>
            </a:r>
          </a:p>
          <a:p>
            <a:pPr>
              <a:spcAft>
                <a:spcPts val="600"/>
              </a:spcAft>
            </a:pPr>
            <a:r>
              <a:rPr lang="en-US" sz="2000" dirty="0"/>
              <a:t>They participated in general discussions of the research questions.</a:t>
            </a:r>
          </a:p>
        </p:txBody>
      </p:sp>
    </p:spTree>
    <p:extLst>
      <p:ext uri="{BB962C8B-B14F-4D97-AF65-F5344CB8AC3E}">
        <p14:creationId xmlns:p14="http://schemas.microsoft.com/office/powerpoint/2010/main" val="2863719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1E32E652-272A-70DF-B69F-3C20991FE26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3D3F24C-5DA6-33B5-D010-97D50C57A057}"/>
              </a:ext>
            </a:extLst>
          </p:cNvPr>
          <p:cNvSpPr txBox="1"/>
          <p:nvPr/>
        </p:nvSpPr>
        <p:spPr>
          <a:xfrm>
            <a:off x="484514" y="472818"/>
            <a:ext cx="4430386" cy="46422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400" b="1" dirty="0">
                <a:latin typeface="+mj-lt"/>
                <a:ea typeface="Calibri" panose="020F0502020204030204" pitchFamily="34" charset="0"/>
                <a:cs typeface="Calibri" panose="020F0502020204030204" pitchFamily="34" charset="0"/>
              </a:rPr>
              <a:t>Themes Identified through Unfiltered Listening </a:t>
            </a:r>
          </a:p>
          <a:p>
            <a:pPr>
              <a:spcAft>
                <a:spcPts val="1200"/>
              </a:spcAft>
            </a:pPr>
            <a:r>
              <a:rPr lang="en-US" sz="2400" dirty="0">
                <a:latin typeface="+mj-lt"/>
                <a:ea typeface="Calibri" panose="020F0502020204030204" pitchFamily="34" charset="0"/>
                <a:cs typeface="Calibri" panose="020F0502020204030204" pitchFamily="34" charset="0"/>
              </a:rPr>
              <a:t>Students recognized </a:t>
            </a:r>
            <a:r>
              <a:rPr lang="en-US" sz="2400" b="1" dirty="0">
                <a:latin typeface="+mj-lt"/>
                <a:ea typeface="Calibri" panose="020F0502020204030204" pitchFamily="34" charset="0"/>
                <a:cs typeface="Calibri" panose="020F0502020204030204" pitchFamily="34" charset="0"/>
              </a:rPr>
              <a:t>love</a:t>
            </a:r>
            <a:r>
              <a:rPr lang="en-US" sz="2400" dirty="0">
                <a:latin typeface="+mj-lt"/>
                <a:ea typeface="Calibri" panose="020F0502020204030204" pitchFamily="34" charset="0"/>
                <a:cs typeface="Calibri" panose="020F0502020204030204" pitchFamily="34" charset="0"/>
              </a:rPr>
              <a:t> as a theme in many of the songs. </a:t>
            </a:r>
          </a:p>
          <a:p>
            <a:pPr>
              <a:spcAft>
                <a:spcPts val="700"/>
              </a:spcAft>
            </a:pPr>
            <a:r>
              <a:rPr lang="en-US" sz="2400" dirty="0">
                <a:latin typeface="+mj-lt"/>
                <a:ea typeface="Calibri" panose="020F0502020204030204" pitchFamily="34" charset="0"/>
                <a:cs typeface="Calibri" panose="020F0502020204030204" pitchFamily="34" charset="0"/>
              </a:rPr>
              <a:t>They also noted the </a:t>
            </a:r>
            <a:r>
              <a:rPr lang="en-US" sz="2400" b="1" dirty="0">
                <a:latin typeface="+mj-lt"/>
                <a:ea typeface="Calibri" panose="020F0502020204030204" pitchFamily="34" charset="0"/>
                <a:cs typeface="Calibri" panose="020F0502020204030204" pitchFamily="34" charset="0"/>
              </a:rPr>
              <a:t>tone</a:t>
            </a:r>
            <a:r>
              <a:rPr lang="en-US" sz="2400" dirty="0">
                <a:latin typeface="+mj-lt"/>
                <a:ea typeface="Calibri" panose="020F0502020204030204" pitchFamily="34" charset="0"/>
                <a:cs typeface="Calibri" panose="020F0502020204030204" pitchFamily="34" charset="0"/>
              </a:rPr>
              <a:t> throughout tends to be upbeat and positive, split evenly between serious messages and positive and uplifting lyrics.</a:t>
            </a:r>
          </a:p>
          <a:p>
            <a:pPr>
              <a:spcAft>
                <a:spcPts val="700"/>
              </a:spcAft>
            </a:pPr>
            <a:r>
              <a:rPr lang="en-US" sz="2400" dirty="0">
                <a:latin typeface="Calibri" panose="020F0502020204030204" pitchFamily="34" charset="0"/>
                <a:ea typeface="Calibri" panose="020F0502020204030204" pitchFamily="34" charset="0"/>
                <a:cs typeface="Calibri" panose="020F0502020204030204" pitchFamily="34" charset="0"/>
              </a:rPr>
              <a:t> </a:t>
            </a:r>
          </a:p>
          <a:p>
            <a:pPr>
              <a:spcAft>
                <a:spcPts val="700"/>
              </a:spcAft>
            </a:pPr>
            <a:endParaRPr lang="en-US" sz="24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descr="Stevie's wonderful album run: Stevie Wonder's classic period. — Firebird.">
            <a:extLst>
              <a:ext uri="{FF2B5EF4-FFF2-40B4-BE49-F238E27FC236}">
                <a16:creationId xmlns:a16="http://schemas.microsoft.com/office/drawing/2014/main" id="{F5D17E09-8423-8D12-A96A-C455A72A3EC5}"/>
              </a:ext>
            </a:extLst>
          </p:cNvPr>
          <p:cNvPicPr>
            <a:picLocks noChangeAspect="1"/>
          </p:cNvPicPr>
          <p:nvPr/>
        </p:nvPicPr>
        <p:blipFill>
          <a:blip r:embed="rId3"/>
          <a:stretch>
            <a:fillRect/>
          </a:stretch>
        </p:blipFill>
        <p:spPr>
          <a:xfrm>
            <a:off x="4776107" y="1463952"/>
            <a:ext cx="3705906" cy="2121529"/>
          </a:xfrm>
          <a:prstGeom prst="rect">
            <a:avLst/>
          </a:prstGeom>
          <a:ln w="28575">
            <a:solidFill>
              <a:schemeClr val="tx1"/>
            </a:solidFill>
          </a:ln>
        </p:spPr>
      </p:pic>
    </p:spTree>
    <p:extLst>
      <p:ext uri="{BB962C8B-B14F-4D97-AF65-F5344CB8AC3E}">
        <p14:creationId xmlns:p14="http://schemas.microsoft.com/office/powerpoint/2010/main" val="89910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FF02DD78-665E-E859-F453-953A1115D49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B57D941-38E1-F328-0620-EACF58D4397F}"/>
              </a:ext>
            </a:extLst>
          </p:cNvPr>
          <p:cNvSpPr txBox="1"/>
          <p:nvPr/>
        </p:nvSpPr>
        <p:spPr>
          <a:xfrm>
            <a:off x="475552" y="406037"/>
            <a:ext cx="4885570"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600" b="1" dirty="0">
                <a:latin typeface="+mj-lt"/>
                <a:ea typeface="Calibri" panose="020F0502020204030204" pitchFamily="34" charset="0"/>
                <a:cs typeface="Calibri" panose="020F0502020204030204" pitchFamily="34" charset="0"/>
              </a:rPr>
              <a:t>Unfiltered Listening </a:t>
            </a:r>
            <a:r>
              <a:rPr lang="en-US" sz="2600" dirty="0">
                <a:latin typeface="+mj-lt"/>
                <a:ea typeface="Calibri" panose="020F0502020204030204" pitchFamily="34" charset="0"/>
                <a:cs typeface="Calibri" panose="020F0502020204030204" pitchFamily="34" charset="0"/>
              </a:rPr>
              <a:t>continued</a:t>
            </a:r>
          </a:p>
          <a:p>
            <a:pPr>
              <a:spcAft>
                <a:spcPts val="1200"/>
              </a:spcAft>
            </a:pPr>
            <a:r>
              <a:rPr lang="en-US" sz="2400" dirty="0">
                <a:latin typeface="+mj-lt"/>
                <a:ea typeface="Calibri" panose="020F0502020204030204" pitchFamily="34" charset="0"/>
                <a:cs typeface="Calibri" panose="020F0502020204030204" pitchFamily="34" charset="0"/>
              </a:rPr>
              <a:t>Students perceived the </a:t>
            </a:r>
            <a:r>
              <a:rPr lang="en-US" sz="2400" b="1" dirty="0">
                <a:latin typeface="+mj-lt"/>
                <a:ea typeface="Calibri" panose="020F0502020204030204" pitchFamily="34" charset="0"/>
                <a:cs typeface="Calibri" panose="020F0502020204030204" pitchFamily="34" charset="0"/>
              </a:rPr>
              <a:t>relevance</a:t>
            </a:r>
            <a:r>
              <a:rPr lang="en-US" sz="2400" dirty="0">
                <a:latin typeface="+mj-lt"/>
                <a:ea typeface="Calibri" panose="020F0502020204030204" pitchFamily="34" charset="0"/>
                <a:cs typeface="Calibri" panose="020F0502020204030204" pitchFamily="34" charset="0"/>
              </a:rPr>
              <a:t> of topics such as poverty and race, which remain very important in society.</a:t>
            </a:r>
          </a:p>
          <a:p>
            <a:pPr>
              <a:spcAft>
                <a:spcPts val="1200"/>
              </a:spcAft>
            </a:pPr>
            <a:r>
              <a:rPr lang="en-US" sz="2400" dirty="0">
                <a:latin typeface="+mj-lt"/>
                <a:ea typeface="Calibri" panose="020F0502020204030204" pitchFamily="34" charset="0"/>
                <a:cs typeface="Calibri" panose="020F0502020204030204" pitchFamily="34" charset="0"/>
              </a:rPr>
              <a:t>The songs reminded students of music that is </a:t>
            </a:r>
            <a:r>
              <a:rPr lang="en-US" sz="2400" b="1" dirty="0">
                <a:latin typeface="+mj-lt"/>
                <a:ea typeface="Calibri" panose="020F0502020204030204" pitchFamily="34" charset="0"/>
                <a:cs typeface="Calibri" panose="020F0502020204030204" pitchFamily="34" charset="0"/>
              </a:rPr>
              <a:t>popular</a:t>
            </a:r>
            <a:r>
              <a:rPr lang="en-US" sz="2400" dirty="0">
                <a:latin typeface="+mj-lt"/>
                <a:ea typeface="Calibri" panose="020F0502020204030204" pitchFamily="34" charset="0"/>
                <a:cs typeface="Calibri" panose="020F0502020204030204" pitchFamily="34" charset="0"/>
              </a:rPr>
              <a:t> today.</a:t>
            </a:r>
          </a:p>
          <a:p>
            <a:pPr>
              <a:spcAft>
                <a:spcPts val="700"/>
              </a:spcAft>
            </a:pPr>
            <a:r>
              <a:rPr lang="en-US" sz="2400" dirty="0">
                <a:latin typeface="+mj-lt"/>
                <a:ea typeface="Calibri" panose="020F0502020204030204" pitchFamily="34" charset="0"/>
                <a:cs typeface="Calibri" panose="020F0502020204030204" pitchFamily="34" charset="0"/>
              </a:rPr>
              <a:t>And they strongly appreciated the </a:t>
            </a:r>
            <a:r>
              <a:rPr lang="en-US" sz="2400" b="1" dirty="0">
                <a:latin typeface="+mj-lt"/>
                <a:ea typeface="Calibri" panose="020F0502020204030204" pitchFamily="34" charset="0"/>
                <a:cs typeface="Calibri" panose="020F0502020204030204" pitchFamily="34" charset="0"/>
              </a:rPr>
              <a:t>background music </a:t>
            </a:r>
            <a:r>
              <a:rPr lang="en-US" sz="2400" dirty="0">
                <a:latin typeface="+mj-lt"/>
                <a:ea typeface="Calibri" panose="020F0502020204030204" pitchFamily="34" charset="0"/>
                <a:cs typeface="Calibri" panose="020F0502020204030204" pitchFamily="34" charset="0"/>
              </a:rPr>
              <a:t>as well as </a:t>
            </a:r>
            <a:r>
              <a:rPr lang="en-US" sz="2400" b="1" dirty="0">
                <a:latin typeface="+mj-lt"/>
                <a:ea typeface="Calibri" panose="020F0502020204030204" pitchFamily="34" charset="0"/>
                <a:cs typeface="Calibri" panose="020F0502020204030204" pitchFamily="34" charset="0"/>
              </a:rPr>
              <a:t>vocals</a:t>
            </a:r>
            <a:r>
              <a:rPr lang="en-US" sz="2400" dirty="0">
                <a:latin typeface="+mj-lt"/>
                <a:ea typeface="Calibri" panose="020F0502020204030204" pitchFamily="34" charset="0"/>
                <a:cs typeface="Calibri" panose="020F0502020204030204" pitchFamily="34" charset="0"/>
              </a:rPr>
              <a:t>.</a:t>
            </a:r>
          </a:p>
        </p:txBody>
      </p:sp>
      <p:pic>
        <p:nvPicPr>
          <p:cNvPr id="2" name="Picture 1" descr="Readers' Poll: The 10 Greatest Stevie Wonder Songs">
            <a:extLst>
              <a:ext uri="{FF2B5EF4-FFF2-40B4-BE49-F238E27FC236}">
                <a16:creationId xmlns:a16="http://schemas.microsoft.com/office/drawing/2014/main" id="{1C02B414-4140-7F2A-8CCF-D869A05B9DBF}"/>
              </a:ext>
            </a:extLst>
          </p:cNvPr>
          <p:cNvPicPr>
            <a:picLocks noChangeAspect="1"/>
          </p:cNvPicPr>
          <p:nvPr/>
        </p:nvPicPr>
        <p:blipFill>
          <a:blip r:embed="rId3"/>
          <a:stretch>
            <a:fillRect/>
          </a:stretch>
        </p:blipFill>
        <p:spPr>
          <a:xfrm>
            <a:off x="5361121" y="1411658"/>
            <a:ext cx="3122145" cy="2074492"/>
          </a:xfrm>
          <a:prstGeom prst="rect">
            <a:avLst/>
          </a:prstGeom>
          <a:ln w="28575">
            <a:solidFill>
              <a:schemeClr val="tx1"/>
            </a:solidFill>
          </a:ln>
        </p:spPr>
      </p:pic>
    </p:spTree>
    <p:extLst>
      <p:ext uri="{BB962C8B-B14F-4D97-AF65-F5344CB8AC3E}">
        <p14:creationId xmlns:p14="http://schemas.microsoft.com/office/powerpoint/2010/main" val="1777291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A5CF65C1-2492-2C58-FE24-CEADBB02C50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9BCD5D0-84B1-1AE8-1060-567938CA40F2}"/>
              </a:ext>
            </a:extLst>
          </p:cNvPr>
          <p:cNvSpPr txBox="1"/>
          <p:nvPr/>
        </p:nvSpPr>
        <p:spPr>
          <a:xfrm>
            <a:off x="418401" y="364735"/>
            <a:ext cx="4834064"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800" b="1" dirty="0">
                <a:latin typeface="+mj-lt"/>
                <a:ea typeface="Calibri" panose="020F0502020204030204" pitchFamily="34" charset="0"/>
                <a:cs typeface="Calibri" panose="020F0502020204030204" pitchFamily="34" charset="0"/>
              </a:rPr>
              <a:t>Research Observations</a:t>
            </a:r>
          </a:p>
          <a:p>
            <a:pPr>
              <a:spcAft>
                <a:spcPts val="1200"/>
              </a:spcAft>
            </a:pPr>
            <a:r>
              <a:rPr lang="en-US" sz="2400" dirty="0">
                <a:latin typeface="+mj-lt"/>
                <a:ea typeface="Calibri" panose="020F0502020204030204" pitchFamily="34" charset="0"/>
                <a:cs typeface="Calibri" panose="020F0502020204030204" pitchFamily="34" charset="0"/>
              </a:rPr>
              <a:t>Stevie is </a:t>
            </a:r>
            <a:r>
              <a:rPr lang="en-US" sz="2400" b="1" dirty="0">
                <a:latin typeface="+mj-lt"/>
                <a:ea typeface="Calibri" panose="020F0502020204030204" pitchFamily="34" charset="0"/>
                <a:cs typeface="Calibri" panose="020F0502020204030204" pitchFamily="34" charset="0"/>
              </a:rPr>
              <a:t>talented. </a:t>
            </a:r>
          </a:p>
          <a:p>
            <a:pPr>
              <a:spcAft>
                <a:spcPts val="1200"/>
              </a:spcAft>
            </a:pPr>
            <a:r>
              <a:rPr lang="en-US" sz="2400" dirty="0">
                <a:latin typeface="+mj-lt"/>
                <a:ea typeface="Calibri" panose="020F0502020204030204" pitchFamily="34" charset="0"/>
                <a:cs typeface="Calibri" panose="020F0502020204030204" pitchFamily="34" charset="0"/>
              </a:rPr>
              <a:t>He played most songs by himself, using multiple instruments.</a:t>
            </a:r>
          </a:p>
          <a:p>
            <a:pPr>
              <a:spcAft>
                <a:spcPts val="1200"/>
              </a:spcAft>
            </a:pPr>
            <a:r>
              <a:rPr lang="en-US" sz="2400" dirty="0">
                <a:latin typeface="+mj-lt"/>
                <a:ea typeface="Calibri" panose="020F0502020204030204" pitchFamily="34" charset="0"/>
                <a:cs typeface="Calibri" panose="020F0502020204030204" pitchFamily="34" charset="0"/>
              </a:rPr>
              <a:t>He arranged and produced the entire album. </a:t>
            </a:r>
          </a:p>
          <a:p>
            <a:pPr>
              <a:spcAft>
                <a:spcPts val="700"/>
              </a:spcAft>
            </a:pPr>
            <a:r>
              <a:rPr lang="en-US" sz="2400" dirty="0">
                <a:latin typeface="+mj-lt"/>
                <a:ea typeface="Calibri" panose="020F0502020204030204" pitchFamily="34" charset="0"/>
                <a:cs typeface="Calibri" panose="020F0502020204030204" pitchFamily="34" charset="0"/>
              </a:rPr>
              <a:t>Inspiration for each song came from something in his </a:t>
            </a:r>
            <a:r>
              <a:rPr lang="en-US" sz="2400" b="1" dirty="0">
                <a:latin typeface="+mj-lt"/>
                <a:ea typeface="Calibri" panose="020F0502020204030204" pitchFamily="34" charset="0"/>
                <a:cs typeface="Calibri" panose="020F0502020204030204" pitchFamily="34" charset="0"/>
              </a:rPr>
              <a:t>personal experiences.</a:t>
            </a:r>
          </a:p>
        </p:txBody>
      </p:sp>
      <p:pic>
        <p:nvPicPr>
          <p:cNvPr id="3" name="Picture 2" descr="Stevie Wonder | Interviews | David Breskin">
            <a:extLst>
              <a:ext uri="{FF2B5EF4-FFF2-40B4-BE49-F238E27FC236}">
                <a16:creationId xmlns:a16="http://schemas.microsoft.com/office/drawing/2014/main" id="{1CB2D761-EC93-2E21-1F1A-D5F4F7882172}"/>
              </a:ext>
            </a:extLst>
          </p:cNvPr>
          <p:cNvPicPr>
            <a:picLocks noChangeAspect="1"/>
          </p:cNvPicPr>
          <p:nvPr/>
        </p:nvPicPr>
        <p:blipFill>
          <a:blip r:embed="rId3"/>
          <a:stretch>
            <a:fillRect/>
          </a:stretch>
        </p:blipFill>
        <p:spPr>
          <a:xfrm>
            <a:off x="5633807" y="728662"/>
            <a:ext cx="2789206" cy="3686175"/>
          </a:xfrm>
          <a:prstGeom prst="rect">
            <a:avLst/>
          </a:prstGeom>
          <a:ln w="28575">
            <a:solidFill>
              <a:schemeClr val="tx1"/>
            </a:solidFill>
          </a:ln>
        </p:spPr>
      </p:pic>
    </p:spTree>
    <p:extLst>
      <p:ext uri="{BB962C8B-B14F-4D97-AF65-F5344CB8AC3E}">
        <p14:creationId xmlns:p14="http://schemas.microsoft.com/office/powerpoint/2010/main" val="1084415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604FCF28-3783-B1B1-F8D9-EFEA8034013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8C1B0C5-9064-5EC8-D7A0-5EDD06D35874}"/>
              </a:ext>
            </a:extLst>
          </p:cNvPr>
          <p:cNvSpPr txBox="1"/>
          <p:nvPr/>
        </p:nvSpPr>
        <p:spPr>
          <a:xfrm>
            <a:off x="508207" y="1178312"/>
            <a:ext cx="5549693" cy="29854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400" dirty="0">
                <a:latin typeface="+mn-lt"/>
                <a:ea typeface="Calibri" panose="020F0502020204030204" pitchFamily="34" charset="0"/>
                <a:cs typeface="Calibri" panose="020F0502020204030204" pitchFamily="34" charset="0"/>
              </a:rPr>
              <a:t>Wonder used </a:t>
            </a:r>
            <a:r>
              <a:rPr lang="en-US" sz="2400" b="1" dirty="0">
                <a:latin typeface="+mn-lt"/>
                <a:ea typeface="Calibri" panose="020F0502020204030204" pitchFamily="34" charset="0"/>
                <a:cs typeface="Calibri" panose="020F0502020204030204" pitchFamily="34" charset="0"/>
              </a:rPr>
              <a:t>synthesizers </a:t>
            </a:r>
            <a:r>
              <a:rPr lang="en-US" sz="2400" dirty="0">
                <a:latin typeface="+mn-lt"/>
                <a:ea typeface="Calibri" panose="020F0502020204030204" pitchFamily="34" charset="0"/>
                <a:cs typeface="Calibri" panose="020F0502020204030204" pitchFamily="34" charset="0"/>
              </a:rPr>
              <a:t>often, and they manipulated the sound of songs.</a:t>
            </a:r>
          </a:p>
          <a:p>
            <a:pPr>
              <a:spcAft>
                <a:spcPts val="1200"/>
              </a:spcAft>
            </a:pPr>
            <a:r>
              <a:rPr lang="en-US" sz="2400" dirty="0">
                <a:latin typeface="+mn-lt"/>
                <a:ea typeface="Calibri" panose="020F0502020204030204" pitchFamily="34" charset="0"/>
                <a:cs typeface="Calibri" panose="020F0502020204030204" pitchFamily="34" charset="0"/>
              </a:rPr>
              <a:t>The </a:t>
            </a:r>
            <a:r>
              <a:rPr lang="en-US" sz="2400" b="1" dirty="0">
                <a:latin typeface="+mn-lt"/>
                <a:ea typeface="Calibri" panose="020F0502020204030204" pitchFamily="34" charset="0"/>
                <a:cs typeface="Calibri" panose="020F0502020204030204" pitchFamily="34" charset="0"/>
              </a:rPr>
              <a:t>variety </a:t>
            </a:r>
            <a:r>
              <a:rPr lang="en-US" sz="2400" dirty="0">
                <a:latin typeface="+mn-lt"/>
                <a:ea typeface="Calibri" panose="020F0502020204030204" pitchFamily="34" charset="0"/>
                <a:cs typeface="Calibri" panose="020F0502020204030204" pitchFamily="34" charset="0"/>
              </a:rPr>
              <a:t>was impressive. The album features numerous performers and musical instruments. </a:t>
            </a:r>
          </a:p>
          <a:p>
            <a:pPr>
              <a:spcAft>
                <a:spcPts val="700"/>
              </a:spcAft>
            </a:pPr>
            <a:r>
              <a:rPr lang="en-US" sz="2400" dirty="0">
                <a:latin typeface="+mn-lt"/>
                <a:ea typeface="Calibri" panose="020F0502020204030204" pitchFamily="34" charset="0"/>
                <a:cs typeface="Calibri" panose="020F0502020204030204" pitchFamily="34" charset="0"/>
              </a:rPr>
              <a:t>The</a:t>
            </a:r>
            <a:r>
              <a:rPr lang="en-US" sz="2400" b="1" dirty="0">
                <a:latin typeface="+mn-lt"/>
                <a:ea typeface="Calibri" panose="020F0502020204030204" pitchFamily="34" charset="0"/>
                <a:cs typeface="Calibri" panose="020F0502020204030204" pitchFamily="34" charset="0"/>
              </a:rPr>
              <a:t> rhythms </a:t>
            </a:r>
            <a:r>
              <a:rPr lang="en-US" sz="2400" dirty="0">
                <a:latin typeface="+mn-lt"/>
                <a:ea typeface="Calibri" panose="020F0502020204030204" pitchFamily="34" charset="0"/>
                <a:cs typeface="Calibri" panose="020F0502020204030204" pitchFamily="34" charset="0"/>
              </a:rPr>
              <a:t>in the songs were inspired by music that Stevie enjoys</a:t>
            </a:r>
            <a:r>
              <a:rPr lang="en-US" sz="2400" i="1" dirty="0">
                <a:latin typeface="+mn-lt"/>
                <a:ea typeface="Calibri" panose="020F0502020204030204" pitchFamily="34" charset="0"/>
                <a:cs typeface="Calibri" panose="020F0502020204030204" pitchFamily="34" charset="0"/>
              </a:rPr>
              <a:t>.</a:t>
            </a:r>
          </a:p>
        </p:txBody>
      </p:sp>
      <p:pic>
        <p:nvPicPr>
          <p:cNvPr id="2" name="Picture 1" descr="Soul legend Stevie Wonder at 70">
            <a:extLst>
              <a:ext uri="{FF2B5EF4-FFF2-40B4-BE49-F238E27FC236}">
                <a16:creationId xmlns:a16="http://schemas.microsoft.com/office/drawing/2014/main" id="{68A9848F-8A94-72FD-4C2D-772537E48201}"/>
              </a:ext>
            </a:extLst>
          </p:cNvPr>
          <p:cNvPicPr>
            <a:picLocks noChangeAspect="1"/>
          </p:cNvPicPr>
          <p:nvPr/>
        </p:nvPicPr>
        <p:blipFill>
          <a:blip r:embed="rId3"/>
          <a:srcRect b="3767"/>
          <a:stretch>
            <a:fillRect/>
          </a:stretch>
        </p:blipFill>
        <p:spPr>
          <a:xfrm>
            <a:off x="6232257" y="1398281"/>
            <a:ext cx="1986107" cy="2545494"/>
          </a:xfrm>
          <a:prstGeom prst="rect">
            <a:avLst/>
          </a:prstGeom>
          <a:ln w="28575">
            <a:solidFill>
              <a:schemeClr val="tx1"/>
            </a:solidFill>
          </a:ln>
        </p:spPr>
      </p:pic>
      <p:sp>
        <p:nvSpPr>
          <p:cNvPr id="3" name="TextBox 2">
            <a:extLst>
              <a:ext uri="{FF2B5EF4-FFF2-40B4-BE49-F238E27FC236}">
                <a16:creationId xmlns:a16="http://schemas.microsoft.com/office/drawing/2014/main" id="{CD1BE819-7953-5A12-10BB-BF3258CFA4D5}"/>
              </a:ext>
            </a:extLst>
          </p:cNvPr>
          <p:cNvSpPr txBox="1"/>
          <p:nvPr/>
        </p:nvSpPr>
        <p:spPr>
          <a:xfrm>
            <a:off x="508207" y="587828"/>
            <a:ext cx="7184571" cy="954107"/>
          </a:xfrm>
          <a:prstGeom prst="rect">
            <a:avLst/>
          </a:prstGeom>
          <a:noFill/>
        </p:spPr>
        <p:txBody>
          <a:bodyPr wrap="square" rtlCol="0">
            <a:spAutoFit/>
          </a:bodyPr>
          <a:lstStyle/>
          <a:p>
            <a:r>
              <a:rPr lang="en-US" sz="2800" b="1" dirty="0">
                <a:ea typeface="Calibri" panose="020F0502020204030204" pitchFamily="34" charset="0"/>
                <a:cs typeface="Calibri" panose="020F0502020204030204" pitchFamily="34" charset="0"/>
              </a:rPr>
              <a:t>Research Observations </a:t>
            </a:r>
            <a:r>
              <a:rPr lang="en-US" sz="2800" dirty="0">
                <a:ea typeface="Calibri" panose="020F0502020204030204" pitchFamily="34" charset="0"/>
                <a:cs typeface="Calibri" panose="020F0502020204030204" pitchFamily="34" charset="0"/>
              </a:rPr>
              <a:t>continued</a:t>
            </a:r>
          </a:p>
          <a:p>
            <a:endParaRPr lang="en-US" sz="2800" dirty="0"/>
          </a:p>
        </p:txBody>
      </p:sp>
    </p:spTree>
    <p:extLst>
      <p:ext uri="{BB962C8B-B14F-4D97-AF65-F5344CB8AC3E}">
        <p14:creationId xmlns:p14="http://schemas.microsoft.com/office/powerpoint/2010/main" val="548264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B0771950-3109-859E-87AA-8FDA15E546C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834FF84-1DA1-6EFD-1076-DAFDC5AA600D}"/>
              </a:ext>
            </a:extLst>
          </p:cNvPr>
          <p:cNvSpPr txBox="1"/>
          <p:nvPr/>
        </p:nvSpPr>
        <p:spPr>
          <a:xfrm>
            <a:off x="533142" y="611650"/>
            <a:ext cx="6340746" cy="3939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800" b="1" dirty="0">
                <a:latin typeface="+mj-lt"/>
                <a:ea typeface="Calibri" panose="020F0502020204030204" pitchFamily="34" charset="0"/>
                <a:cs typeface="Calibri" panose="020F0502020204030204" pitchFamily="34" charset="0"/>
              </a:rPr>
              <a:t>Impact of Research</a:t>
            </a:r>
          </a:p>
          <a:p>
            <a:pPr>
              <a:spcAft>
                <a:spcPts val="1200"/>
              </a:spcAft>
            </a:pPr>
            <a:r>
              <a:rPr lang="en-US" sz="2400" dirty="0">
                <a:latin typeface="+mn-lt"/>
                <a:ea typeface="Calibri" panose="020F0502020204030204" pitchFamily="34" charset="0"/>
                <a:cs typeface="Calibri" panose="020F0502020204030204" pitchFamily="34" charset="0"/>
              </a:rPr>
              <a:t>Students reported being more appreciative of </a:t>
            </a:r>
            <a:r>
              <a:rPr lang="en-US" sz="2400" b="1" dirty="0">
                <a:latin typeface="+mn-lt"/>
                <a:ea typeface="Calibri" panose="020F0502020204030204" pitchFamily="34" charset="0"/>
                <a:cs typeface="Calibri" panose="020F0502020204030204" pitchFamily="34" charset="0"/>
              </a:rPr>
              <a:t>lyrics</a:t>
            </a:r>
            <a:r>
              <a:rPr lang="en-US" sz="2400" dirty="0">
                <a:latin typeface="+mn-lt"/>
                <a:ea typeface="Calibri" panose="020F0502020204030204" pitchFamily="34" charset="0"/>
                <a:cs typeface="Calibri" panose="020F0502020204030204" pitchFamily="34" charset="0"/>
              </a:rPr>
              <a:t> and their meanings.</a:t>
            </a:r>
          </a:p>
          <a:p>
            <a:pPr>
              <a:spcAft>
                <a:spcPts val="1200"/>
              </a:spcAft>
            </a:pPr>
            <a:r>
              <a:rPr lang="en-US" sz="2400" dirty="0">
                <a:latin typeface="+mn-lt"/>
                <a:ea typeface="Calibri" panose="020F0502020204030204" pitchFamily="34" charset="0"/>
                <a:cs typeface="Calibri" panose="020F0502020204030204" pitchFamily="34" charset="0"/>
              </a:rPr>
              <a:t>They became more aware of </a:t>
            </a:r>
            <a:r>
              <a:rPr lang="en-US" sz="2400" b="1" dirty="0">
                <a:latin typeface="+mn-lt"/>
                <a:ea typeface="Calibri" panose="020F0502020204030204" pitchFamily="34" charset="0"/>
                <a:cs typeface="Calibri" panose="020F0502020204030204" pitchFamily="34" charset="0"/>
              </a:rPr>
              <a:t>messages</a:t>
            </a:r>
            <a:r>
              <a:rPr lang="en-US" sz="2400" dirty="0">
                <a:latin typeface="+mn-lt"/>
                <a:ea typeface="Calibri" panose="020F0502020204030204" pitchFamily="34" charset="0"/>
                <a:cs typeface="Calibri" panose="020F0502020204030204" pitchFamily="34" charset="0"/>
              </a:rPr>
              <a:t> and </a:t>
            </a:r>
            <a:r>
              <a:rPr lang="en-US" sz="2400" b="1" dirty="0">
                <a:latin typeface="+mn-lt"/>
                <a:ea typeface="Calibri" panose="020F0502020204030204" pitchFamily="34" charset="0"/>
                <a:cs typeface="Calibri" panose="020F0502020204030204" pitchFamily="34" charset="0"/>
              </a:rPr>
              <a:t>stories</a:t>
            </a:r>
            <a:r>
              <a:rPr lang="en-US" sz="2400" dirty="0">
                <a:latin typeface="+mn-lt"/>
                <a:ea typeface="Calibri" panose="020F0502020204030204" pitchFamily="34" charset="0"/>
                <a:cs typeface="Calibri" panose="020F0502020204030204" pitchFamily="34" charset="0"/>
              </a:rPr>
              <a:t> within each song and enjoyed them more.</a:t>
            </a:r>
          </a:p>
          <a:p>
            <a:pPr>
              <a:spcAft>
                <a:spcPts val="700"/>
              </a:spcAft>
            </a:pPr>
            <a:r>
              <a:rPr lang="en-US" sz="2400" dirty="0">
                <a:latin typeface="+mn-lt"/>
                <a:ea typeface="Calibri" panose="020F0502020204030204" pitchFamily="34" charset="0"/>
                <a:cs typeface="Calibri" panose="020F0502020204030204" pitchFamily="34" charset="0"/>
              </a:rPr>
              <a:t>They commented that the different and unique </a:t>
            </a:r>
            <a:r>
              <a:rPr lang="en-US" sz="2400" b="1" dirty="0">
                <a:latin typeface="+mn-lt"/>
                <a:ea typeface="Calibri" panose="020F0502020204030204" pitchFamily="34" charset="0"/>
                <a:cs typeface="Calibri" panose="020F0502020204030204" pitchFamily="34" charset="0"/>
              </a:rPr>
              <a:t>instruments</a:t>
            </a:r>
            <a:r>
              <a:rPr lang="en-US" sz="2400" dirty="0">
                <a:latin typeface="+mn-lt"/>
                <a:ea typeface="Calibri" panose="020F0502020204030204" pitchFamily="34" charset="0"/>
                <a:cs typeface="Calibri" panose="020F0502020204030204" pitchFamily="34" charset="0"/>
              </a:rPr>
              <a:t> came together to create something beautiful.</a:t>
            </a:r>
          </a:p>
        </p:txBody>
      </p:sp>
      <p:pic>
        <p:nvPicPr>
          <p:cNvPr id="3" name="Picture 2">
            <a:extLst>
              <a:ext uri="{FF2B5EF4-FFF2-40B4-BE49-F238E27FC236}">
                <a16:creationId xmlns:a16="http://schemas.microsoft.com/office/drawing/2014/main" id="{E945ACCE-CB0A-32E4-C454-21A301B8379A}"/>
              </a:ext>
            </a:extLst>
          </p:cNvPr>
          <p:cNvPicPr>
            <a:picLocks noChangeAspect="1"/>
          </p:cNvPicPr>
          <p:nvPr/>
        </p:nvPicPr>
        <p:blipFill>
          <a:blip r:embed="rId3"/>
          <a:srcRect l="22723"/>
          <a:stretch>
            <a:fillRect/>
          </a:stretch>
        </p:blipFill>
        <p:spPr>
          <a:xfrm>
            <a:off x="6873888" y="1497529"/>
            <a:ext cx="1723769" cy="1466152"/>
          </a:xfrm>
          <a:prstGeom prst="rect">
            <a:avLst/>
          </a:prstGeom>
          <a:ln w="28575">
            <a:solidFill>
              <a:schemeClr val="tx1"/>
            </a:solidFill>
          </a:ln>
        </p:spPr>
      </p:pic>
    </p:spTree>
    <p:extLst>
      <p:ext uri="{BB962C8B-B14F-4D97-AF65-F5344CB8AC3E}">
        <p14:creationId xmlns:p14="http://schemas.microsoft.com/office/powerpoint/2010/main" val="1573631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29FBE6A3-334E-80C4-6265-43B4B414E45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472E34E-C3F3-923F-9F55-D2B1C120FC15}"/>
              </a:ext>
            </a:extLst>
          </p:cNvPr>
          <p:cNvSpPr txBox="1"/>
          <p:nvPr/>
        </p:nvSpPr>
        <p:spPr>
          <a:xfrm>
            <a:off x="467828" y="587157"/>
            <a:ext cx="5222679"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600" b="1" dirty="0">
                <a:latin typeface="+mj-lt"/>
                <a:ea typeface="Calibri" panose="020F0502020204030204" pitchFamily="34" charset="0"/>
                <a:cs typeface="Calibri" panose="020F0502020204030204" pitchFamily="34" charset="0"/>
              </a:rPr>
              <a:t>Impact of Research </a:t>
            </a:r>
            <a:r>
              <a:rPr lang="en-US" sz="2600" dirty="0">
                <a:latin typeface="+mj-lt"/>
                <a:ea typeface="Calibri" panose="020F0502020204030204" pitchFamily="34" charset="0"/>
                <a:cs typeface="Calibri" panose="020F0502020204030204" pitchFamily="34" charset="0"/>
              </a:rPr>
              <a:t>continued</a:t>
            </a:r>
          </a:p>
          <a:p>
            <a:pPr>
              <a:spcAft>
                <a:spcPts val="1200"/>
              </a:spcAft>
            </a:pPr>
            <a:r>
              <a:rPr lang="en-US" sz="2400" dirty="0">
                <a:latin typeface="+mn-lt"/>
                <a:ea typeface="Calibri" panose="020F0502020204030204" pitchFamily="34" charset="0"/>
                <a:cs typeface="Calibri" panose="020F0502020204030204" pitchFamily="34" charset="0"/>
              </a:rPr>
              <a:t>Students </a:t>
            </a:r>
            <a:r>
              <a:rPr lang="en-US" sz="2400" b="1" dirty="0">
                <a:latin typeface="+mn-lt"/>
                <a:ea typeface="Calibri" panose="020F0502020204030204" pitchFamily="34" charset="0"/>
                <a:cs typeface="Calibri" panose="020F0502020204030204" pitchFamily="34" charset="0"/>
              </a:rPr>
              <a:t>appreciated </a:t>
            </a:r>
            <a:r>
              <a:rPr lang="en-US" sz="2400" dirty="0">
                <a:latin typeface="+mn-lt"/>
                <a:ea typeface="Calibri" panose="020F0502020204030204" pitchFamily="34" charset="0"/>
                <a:cs typeface="Calibri" panose="020F0502020204030204" pitchFamily="34" charset="0"/>
              </a:rPr>
              <a:t>the time and effort put into each song.</a:t>
            </a:r>
          </a:p>
          <a:p>
            <a:pPr>
              <a:spcAft>
                <a:spcPts val="1200"/>
              </a:spcAft>
            </a:pPr>
            <a:r>
              <a:rPr lang="en-US" sz="2400" dirty="0">
                <a:latin typeface="+mn-lt"/>
                <a:ea typeface="Calibri" panose="020F0502020204030204" pitchFamily="34" charset="0"/>
                <a:cs typeface="Calibri" panose="020F0502020204030204" pitchFamily="34" charset="0"/>
              </a:rPr>
              <a:t>Their </a:t>
            </a:r>
            <a:r>
              <a:rPr lang="en-US" sz="2400" b="1" dirty="0">
                <a:latin typeface="+mn-lt"/>
                <a:ea typeface="Calibri" panose="020F0502020204030204" pitchFamily="34" charset="0"/>
                <a:cs typeface="Calibri" panose="020F0502020204030204" pitchFamily="34" charset="0"/>
              </a:rPr>
              <a:t>respect</a:t>
            </a:r>
            <a:r>
              <a:rPr lang="en-US" sz="2400" dirty="0">
                <a:latin typeface="+mn-lt"/>
                <a:ea typeface="Calibri" panose="020F0502020204030204" pitchFamily="34" charset="0"/>
                <a:cs typeface="Calibri" panose="020F0502020204030204" pitchFamily="34" charset="0"/>
              </a:rPr>
              <a:t> for Stevie Wonder grew after they learned about his history and the stories behind the songs. </a:t>
            </a:r>
          </a:p>
          <a:p>
            <a:pPr lvl="4">
              <a:spcAft>
                <a:spcPts val="1200"/>
              </a:spcAft>
            </a:pPr>
            <a:r>
              <a:rPr lang="en-US" sz="2400" dirty="0">
                <a:latin typeface="+mn-lt"/>
                <a:ea typeface="Calibri" panose="020F0502020204030204" pitchFamily="34" charset="0"/>
                <a:cs typeface="Calibri" panose="020F0502020204030204" pitchFamily="34" charset="0"/>
              </a:rPr>
              <a:t>Many noted the </a:t>
            </a:r>
            <a:r>
              <a:rPr lang="en-US" sz="2400" b="1" dirty="0">
                <a:latin typeface="+mn-lt"/>
                <a:ea typeface="Calibri" panose="020F0502020204030204" pitchFamily="34" charset="0"/>
                <a:cs typeface="Calibri" panose="020F0502020204030204" pitchFamily="34" charset="0"/>
              </a:rPr>
              <a:t>repetition</a:t>
            </a:r>
            <a:r>
              <a:rPr lang="en-US" sz="2400" dirty="0">
                <a:latin typeface="+mn-lt"/>
                <a:ea typeface="Calibri" panose="020F0502020204030204" pitchFamily="34" charset="0"/>
                <a:cs typeface="Calibri" panose="020F0502020204030204" pitchFamily="34" charset="0"/>
              </a:rPr>
              <a:t> in many songs</a:t>
            </a:r>
            <a:r>
              <a:rPr lang="en-US" sz="2400" dirty="0">
                <a:latin typeface="+mn-lt"/>
              </a:rPr>
              <a:t>.</a:t>
            </a:r>
          </a:p>
        </p:txBody>
      </p:sp>
      <p:pic>
        <p:nvPicPr>
          <p:cNvPr id="2" name="Picture 1" descr="Stevie Wonder - Wikipedia">
            <a:extLst>
              <a:ext uri="{FF2B5EF4-FFF2-40B4-BE49-F238E27FC236}">
                <a16:creationId xmlns:a16="http://schemas.microsoft.com/office/drawing/2014/main" id="{BF078F63-28AF-3320-8E92-BAA83EFC9CBF}"/>
              </a:ext>
            </a:extLst>
          </p:cNvPr>
          <p:cNvPicPr>
            <a:picLocks noChangeAspect="1"/>
          </p:cNvPicPr>
          <p:nvPr/>
        </p:nvPicPr>
        <p:blipFill>
          <a:blip r:embed="rId3"/>
          <a:stretch>
            <a:fillRect/>
          </a:stretch>
        </p:blipFill>
        <p:spPr>
          <a:xfrm>
            <a:off x="6072117" y="987879"/>
            <a:ext cx="2017107" cy="2727128"/>
          </a:xfrm>
          <a:prstGeom prst="rect">
            <a:avLst/>
          </a:prstGeom>
          <a:ln w="28575">
            <a:solidFill>
              <a:schemeClr val="tx1"/>
            </a:solidFill>
          </a:ln>
        </p:spPr>
      </p:pic>
    </p:spTree>
    <p:extLst>
      <p:ext uri="{BB962C8B-B14F-4D97-AF65-F5344CB8AC3E}">
        <p14:creationId xmlns:p14="http://schemas.microsoft.com/office/powerpoint/2010/main" val="4245609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643">
          <a:extLst>
            <a:ext uri="{FF2B5EF4-FFF2-40B4-BE49-F238E27FC236}">
              <a16:creationId xmlns:a16="http://schemas.microsoft.com/office/drawing/2014/main" id="{57ED346A-1F41-D106-E6EB-871443AF4199}"/>
            </a:ext>
          </a:extLst>
        </p:cNvPr>
        <p:cNvGrpSpPr/>
        <p:nvPr/>
      </p:nvGrpSpPr>
      <p:grpSpPr>
        <a:xfrm>
          <a:off x="0" y="0"/>
          <a:ext cx="0" cy="0"/>
          <a:chOff x="0" y="0"/>
          <a:chExt cx="0" cy="0"/>
        </a:xfrm>
      </p:grpSpPr>
      <p:sp>
        <p:nvSpPr>
          <p:cNvPr id="5669" name="Google Shape;5669;p35">
            <a:extLst>
              <a:ext uri="{FF2B5EF4-FFF2-40B4-BE49-F238E27FC236}">
                <a16:creationId xmlns:a16="http://schemas.microsoft.com/office/drawing/2014/main" id="{BF19782E-CFEA-C2C5-82F9-C20E6918B837}"/>
              </a:ext>
            </a:extLst>
          </p:cNvPr>
          <p:cNvSpPr txBox="1">
            <a:spLocks noGrp="1"/>
          </p:cNvSpPr>
          <p:nvPr>
            <p:ph type="title"/>
          </p:nvPr>
        </p:nvSpPr>
        <p:spPr>
          <a:xfrm>
            <a:off x="471520" y="664153"/>
            <a:ext cx="4583080" cy="7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dirty="0">
                <a:solidFill>
                  <a:schemeClr val="dk1"/>
                </a:solidFill>
              </a:rPr>
              <a:t>Research Question #4</a:t>
            </a:r>
            <a:endParaRPr sz="3600" dirty="0">
              <a:solidFill>
                <a:schemeClr val="dk1"/>
              </a:solidFill>
            </a:endParaRPr>
          </a:p>
        </p:txBody>
      </p:sp>
      <p:sp>
        <p:nvSpPr>
          <p:cNvPr id="5" name="TextBox 4">
            <a:extLst>
              <a:ext uri="{FF2B5EF4-FFF2-40B4-BE49-F238E27FC236}">
                <a16:creationId xmlns:a16="http://schemas.microsoft.com/office/drawing/2014/main" id="{10B838E6-D765-5837-5534-3B3CBC97A519}"/>
              </a:ext>
            </a:extLst>
          </p:cNvPr>
          <p:cNvSpPr txBox="1"/>
          <p:nvPr/>
        </p:nvSpPr>
        <p:spPr>
          <a:xfrm>
            <a:off x="3768841" y="1509660"/>
            <a:ext cx="5187379" cy="32778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800"/>
              </a:spcAft>
            </a:pPr>
            <a:r>
              <a:rPr lang="en-US" sz="2400" dirty="0">
                <a:latin typeface="Calibri" panose="020F0502020204030204" pitchFamily="34" charset="0"/>
                <a:ea typeface="Calibri" panose="020F0502020204030204" pitchFamily="34" charset="0"/>
                <a:cs typeface="Calibri" panose="020F0502020204030204" pitchFamily="34" charset="0"/>
              </a:rPr>
              <a:t>Because most of the students liked the songs better after they conducted research on them, we asked, “Is it important to know the background of a song? Or should the music just speak for itself?”</a:t>
            </a:r>
          </a:p>
          <a:p>
            <a:pPr>
              <a:spcAft>
                <a:spcPts val="1800"/>
              </a:spcAft>
            </a:pPr>
            <a:r>
              <a:rPr lang="en-US" sz="2400" dirty="0">
                <a:latin typeface="Calibri" panose="020F0502020204030204" pitchFamily="34" charset="0"/>
                <a:ea typeface="Calibri" panose="020F0502020204030204" pitchFamily="34" charset="0"/>
                <a:cs typeface="Calibri" panose="020F0502020204030204" pitchFamily="34" charset="0"/>
              </a:rPr>
              <a:t>The consensus was it is important to know the background.</a:t>
            </a:r>
          </a:p>
        </p:txBody>
      </p:sp>
    </p:spTree>
    <p:extLst>
      <p:ext uri="{BB962C8B-B14F-4D97-AF65-F5344CB8AC3E}">
        <p14:creationId xmlns:p14="http://schemas.microsoft.com/office/powerpoint/2010/main" val="2659833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57BE5027-8B20-915E-0F35-0087F65E7E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99048E5-86CA-49C1-C654-67DABD76679F}"/>
              </a:ext>
            </a:extLst>
          </p:cNvPr>
          <p:cNvSpPr txBox="1"/>
          <p:nvPr/>
        </p:nvSpPr>
        <p:spPr>
          <a:xfrm>
            <a:off x="685800" y="509647"/>
            <a:ext cx="4849404" cy="584775"/>
          </a:xfrm>
          <a:prstGeom prst="rect">
            <a:avLst/>
          </a:prstGeom>
          <a:noFill/>
        </p:spPr>
        <p:txBody>
          <a:bodyPr wrap="none" rtlCol="0">
            <a:spAutoFit/>
          </a:bodyPr>
          <a:lstStyle/>
          <a:p>
            <a:r>
              <a:rPr lang="en-US" sz="3200" b="1" dirty="0"/>
              <a:t>One student’s response</a:t>
            </a:r>
          </a:p>
        </p:txBody>
      </p:sp>
      <p:sp>
        <p:nvSpPr>
          <p:cNvPr id="4" name="TextBox 3">
            <a:extLst>
              <a:ext uri="{FF2B5EF4-FFF2-40B4-BE49-F238E27FC236}">
                <a16:creationId xmlns:a16="http://schemas.microsoft.com/office/drawing/2014/main" id="{CCC856BA-0A7D-6570-5BED-B492C7AC2CDD}"/>
              </a:ext>
            </a:extLst>
          </p:cNvPr>
          <p:cNvSpPr txBox="1"/>
          <p:nvPr/>
        </p:nvSpPr>
        <p:spPr>
          <a:xfrm>
            <a:off x="759278" y="1197152"/>
            <a:ext cx="7658101" cy="2985433"/>
          </a:xfrm>
          <a:prstGeom prst="rect">
            <a:avLst/>
          </a:prstGeom>
          <a:noFill/>
        </p:spPr>
        <p:txBody>
          <a:bodyPr wrap="square" rtlCol="0">
            <a:spAutoFit/>
          </a:bodyPr>
          <a:lstStyle/>
          <a:p>
            <a:pPr>
              <a:spcAft>
                <a:spcPts val="1200"/>
              </a:spcAft>
            </a:pPr>
            <a:r>
              <a:rPr lang="en-US" sz="2800" dirty="0"/>
              <a:t>This research changed the way I listened to songs, encouraging me to pay closer attention to the lyrics and themes. </a:t>
            </a:r>
          </a:p>
          <a:p>
            <a:pPr>
              <a:spcAft>
                <a:spcPts val="1200"/>
              </a:spcAft>
            </a:pPr>
            <a:r>
              <a:rPr lang="en-US" sz="2800" dirty="0"/>
              <a:t>It also highlighted Wonder's ability to transform personal memories and emotions into songs.</a:t>
            </a:r>
          </a:p>
          <a:p>
            <a:pPr algn="r">
              <a:spcAft>
                <a:spcPts val="1200"/>
              </a:spcAft>
            </a:pPr>
            <a:r>
              <a:rPr lang="en-US" sz="2800" dirty="0"/>
              <a:t>-- </a:t>
            </a:r>
            <a:r>
              <a:rPr lang="en-US" sz="2800" i="1" dirty="0"/>
              <a:t>Niamh Moore</a:t>
            </a:r>
            <a:endParaRPr lang="en-US" sz="2800" dirty="0"/>
          </a:p>
        </p:txBody>
      </p:sp>
    </p:spTree>
    <p:extLst>
      <p:ext uri="{BB962C8B-B14F-4D97-AF65-F5344CB8AC3E}">
        <p14:creationId xmlns:p14="http://schemas.microsoft.com/office/powerpoint/2010/main" val="41703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94"/>
        <p:cNvGrpSpPr/>
        <p:nvPr/>
      </p:nvGrpSpPr>
      <p:grpSpPr>
        <a:xfrm>
          <a:off x="0" y="0"/>
          <a:ext cx="0" cy="0"/>
          <a:chOff x="0" y="0"/>
          <a:chExt cx="0" cy="0"/>
        </a:xfrm>
      </p:grpSpPr>
      <p:sp>
        <p:nvSpPr>
          <p:cNvPr id="5895" name="Google Shape;5895;p39"/>
          <p:cNvSpPr/>
          <p:nvPr/>
        </p:nvSpPr>
        <p:spPr>
          <a:xfrm rot="390020">
            <a:off x="643557" y="681192"/>
            <a:ext cx="1303782" cy="454371"/>
          </a:xfrm>
          <a:prstGeom prst="rect">
            <a:avLst/>
          </a:prstGeom>
          <a:solidFill>
            <a:srgbClr val="FFC23D">
              <a:alpha val="44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cxnSp>
        <p:nvCxnSpPr>
          <p:cNvPr id="5896" name="Google Shape;5896;p39"/>
          <p:cNvCxnSpPr/>
          <p:nvPr/>
        </p:nvCxnSpPr>
        <p:spPr>
          <a:xfrm>
            <a:off x="393035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897" name="Google Shape;5897;p39"/>
          <p:cNvCxnSpPr/>
          <p:nvPr/>
        </p:nvCxnSpPr>
        <p:spPr>
          <a:xfrm>
            <a:off x="433040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898" name="Google Shape;5898;p39"/>
          <p:cNvCxnSpPr/>
          <p:nvPr/>
        </p:nvCxnSpPr>
        <p:spPr>
          <a:xfrm>
            <a:off x="473045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899" name="Google Shape;5899;p39"/>
          <p:cNvCxnSpPr/>
          <p:nvPr/>
        </p:nvCxnSpPr>
        <p:spPr>
          <a:xfrm>
            <a:off x="513050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0" name="Google Shape;5900;p39"/>
          <p:cNvCxnSpPr/>
          <p:nvPr/>
        </p:nvCxnSpPr>
        <p:spPr>
          <a:xfrm>
            <a:off x="553055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1" name="Google Shape;5901;p39"/>
          <p:cNvCxnSpPr/>
          <p:nvPr/>
        </p:nvCxnSpPr>
        <p:spPr>
          <a:xfrm>
            <a:off x="593060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2" name="Google Shape;5902;p39"/>
          <p:cNvCxnSpPr/>
          <p:nvPr/>
        </p:nvCxnSpPr>
        <p:spPr>
          <a:xfrm>
            <a:off x="633065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3" name="Google Shape;5903;p39"/>
          <p:cNvCxnSpPr/>
          <p:nvPr/>
        </p:nvCxnSpPr>
        <p:spPr>
          <a:xfrm>
            <a:off x="673070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4" name="Google Shape;5904;p39"/>
          <p:cNvCxnSpPr/>
          <p:nvPr/>
        </p:nvCxnSpPr>
        <p:spPr>
          <a:xfrm>
            <a:off x="713075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5" name="Google Shape;5905;p39"/>
          <p:cNvCxnSpPr/>
          <p:nvPr/>
        </p:nvCxnSpPr>
        <p:spPr>
          <a:xfrm>
            <a:off x="753080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6" name="Google Shape;5906;p39"/>
          <p:cNvCxnSpPr/>
          <p:nvPr/>
        </p:nvCxnSpPr>
        <p:spPr>
          <a:xfrm>
            <a:off x="793085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7" name="Google Shape;5907;p39"/>
          <p:cNvCxnSpPr/>
          <p:nvPr/>
        </p:nvCxnSpPr>
        <p:spPr>
          <a:xfrm>
            <a:off x="833090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8" name="Google Shape;5908;p39"/>
          <p:cNvCxnSpPr/>
          <p:nvPr/>
        </p:nvCxnSpPr>
        <p:spPr>
          <a:xfrm>
            <a:off x="8730950" y="-85989"/>
            <a:ext cx="0" cy="5822100"/>
          </a:xfrm>
          <a:prstGeom prst="straightConnector1">
            <a:avLst/>
          </a:prstGeom>
          <a:noFill/>
          <a:ln w="9525" cap="flat" cmpd="sng">
            <a:solidFill>
              <a:schemeClr val="dk1"/>
            </a:solidFill>
            <a:prstDash val="solid"/>
            <a:round/>
            <a:headEnd type="none" w="med" len="med"/>
            <a:tailEnd type="none" w="med" len="med"/>
          </a:ln>
        </p:spPr>
      </p:cxnSp>
      <p:cxnSp>
        <p:nvCxnSpPr>
          <p:cNvPr id="5909" name="Google Shape;5909;p39"/>
          <p:cNvCxnSpPr/>
          <p:nvPr/>
        </p:nvCxnSpPr>
        <p:spPr>
          <a:xfrm rot="10800000">
            <a:off x="6405650" y="2035686"/>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0" name="Google Shape;5910;p39"/>
          <p:cNvCxnSpPr/>
          <p:nvPr/>
        </p:nvCxnSpPr>
        <p:spPr>
          <a:xfrm rot="10800000">
            <a:off x="6405650" y="1635636"/>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1" name="Google Shape;5911;p39"/>
          <p:cNvCxnSpPr/>
          <p:nvPr/>
        </p:nvCxnSpPr>
        <p:spPr>
          <a:xfrm rot="10800000">
            <a:off x="6405650" y="1235586"/>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2" name="Google Shape;5912;p39"/>
          <p:cNvCxnSpPr/>
          <p:nvPr/>
        </p:nvCxnSpPr>
        <p:spPr>
          <a:xfrm rot="10800000">
            <a:off x="6405650" y="835536"/>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3" name="Google Shape;5913;p39"/>
          <p:cNvCxnSpPr/>
          <p:nvPr/>
        </p:nvCxnSpPr>
        <p:spPr>
          <a:xfrm rot="10800000">
            <a:off x="6405650" y="435486"/>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4" name="Google Shape;5914;p39"/>
          <p:cNvCxnSpPr/>
          <p:nvPr/>
        </p:nvCxnSpPr>
        <p:spPr>
          <a:xfrm rot="10800000">
            <a:off x="6405650" y="35436"/>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5" name="Google Shape;5915;p39"/>
          <p:cNvCxnSpPr/>
          <p:nvPr/>
        </p:nvCxnSpPr>
        <p:spPr>
          <a:xfrm rot="10800000">
            <a:off x="6405650" y="-364614"/>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6" name="Google Shape;5916;p39"/>
          <p:cNvCxnSpPr/>
          <p:nvPr/>
        </p:nvCxnSpPr>
        <p:spPr>
          <a:xfrm rot="10800000">
            <a:off x="6405650" y="-764664"/>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7" name="Google Shape;5917;p39"/>
          <p:cNvCxnSpPr/>
          <p:nvPr/>
        </p:nvCxnSpPr>
        <p:spPr>
          <a:xfrm rot="10800000">
            <a:off x="6405650" y="-1164714"/>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8" name="Google Shape;5918;p39"/>
          <p:cNvCxnSpPr/>
          <p:nvPr/>
        </p:nvCxnSpPr>
        <p:spPr>
          <a:xfrm rot="10800000">
            <a:off x="6405650" y="-1564764"/>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19" name="Google Shape;5919;p39"/>
          <p:cNvCxnSpPr/>
          <p:nvPr/>
        </p:nvCxnSpPr>
        <p:spPr>
          <a:xfrm rot="10800000">
            <a:off x="6405650" y="-1964814"/>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20" name="Google Shape;5920;p39"/>
          <p:cNvCxnSpPr/>
          <p:nvPr/>
        </p:nvCxnSpPr>
        <p:spPr>
          <a:xfrm rot="10800000">
            <a:off x="6405650" y="-2364864"/>
            <a:ext cx="0" cy="5476800"/>
          </a:xfrm>
          <a:prstGeom prst="straightConnector1">
            <a:avLst/>
          </a:prstGeom>
          <a:noFill/>
          <a:ln w="9525" cap="flat" cmpd="sng">
            <a:solidFill>
              <a:schemeClr val="dk1"/>
            </a:solidFill>
            <a:prstDash val="solid"/>
            <a:round/>
            <a:headEnd type="none" w="med" len="med"/>
            <a:tailEnd type="none" w="med" len="med"/>
          </a:ln>
        </p:spPr>
      </p:cxnSp>
      <p:cxnSp>
        <p:nvCxnSpPr>
          <p:cNvPr id="5921" name="Google Shape;5921;p39"/>
          <p:cNvCxnSpPr/>
          <p:nvPr/>
        </p:nvCxnSpPr>
        <p:spPr>
          <a:xfrm rot="10800000">
            <a:off x="6405650" y="-2736226"/>
            <a:ext cx="0" cy="5476800"/>
          </a:xfrm>
          <a:prstGeom prst="straightConnector1">
            <a:avLst/>
          </a:prstGeom>
          <a:noFill/>
          <a:ln w="9525" cap="flat" cmpd="sng">
            <a:solidFill>
              <a:schemeClr val="dk1"/>
            </a:solidFill>
            <a:prstDash val="solid"/>
            <a:round/>
            <a:headEnd type="none" w="med" len="med"/>
            <a:tailEnd type="none" w="med" len="med"/>
          </a:ln>
        </p:spPr>
      </p:cxnSp>
      <p:sp>
        <p:nvSpPr>
          <p:cNvPr id="5947" name="Google Shape;5947;p39"/>
          <p:cNvSpPr/>
          <p:nvPr/>
        </p:nvSpPr>
        <p:spPr>
          <a:xfrm>
            <a:off x="5498078" y="3115719"/>
            <a:ext cx="1661878" cy="554198"/>
          </a:xfrm>
          <a:prstGeom prst="rect">
            <a:avLst/>
          </a:prstGeom>
        </p:spPr>
        <p:txBody>
          <a:bodyPr>
            <a:prstTxWarp prst="textPlain">
              <a:avLst/>
            </a:prstTxWarp>
          </a:bodyPr>
          <a:lstStyle/>
          <a:p>
            <a:pPr lvl="0" algn="ctr"/>
            <a:endParaRPr b="1" i="0" dirty="0">
              <a:ln>
                <a:noFill/>
              </a:ln>
              <a:solidFill>
                <a:schemeClr val="lt1"/>
              </a:solidFill>
              <a:latin typeface="Big Shoulders Display"/>
            </a:endParaRPr>
          </a:p>
        </p:txBody>
      </p:sp>
      <p:sp>
        <p:nvSpPr>
          <p:cNvPr id="3" name="Title 2">
            <a:extLst>
              <a:ext uri="{FF2B5EF4-FFF2-40B4-BE49-F238E27FC236}">
                <a16:creationId xmlns:a16="http://schemas.microsoft.com/office/drawing/2014/main" id="{D79FD107-7207-9C54-5457-9B19DDFD95C4}"/>
              </a:ext>
            </a:extLst>
          </p:cNvPr>
          <p:cNvSpPr>
            <a:spLocks noGrp="1"/>
          </p:cNvSpPr>
          <p:nvPr>
            <p:ph type="title"/>
          </p:nvPr>
        </p:nvSpPr>
        <p:spPr>
          <a:xfrm>
            <a:off x="749824" y="486199"/>
            <a:ext cx="2611405" cy="1080133"/>
          </a:xfrm>
        </p:spPr>
        <p:txBody>
          <a:bodyPr/>
          <a:lstStyle/>
          <a:p>
            <a:r>
              <a:rPr lang="en-US" dirty="0"/>
              <a:t>Student Researchers</a:t>
            </a:r>
          </a:p>
        </p:txBody>
      </p:sp>
      <p:sp>
        <p:nvSpPr>
          <p:cNvPr id="4" name="TextBox 3">
            <a:extLst>
              <a:ext uri="{FF2B5EF4-FFF2-40B4-BE49-F238E27FC236}">
                <a16:creationId xmlns:a16="http://schemas.microsoft.com/office/drawing/2014/main" id="{C213C2B4-81B6-441F-D937-44FA3C5041E4}"/>
              </a:ext>
            </a:extLst>
          </p:cNvPr>
          <p:cNvSpPr txBox="1"/>
          <p:nvPr/>
        </p:nvSpPr>
        <p:spPr>
          <a:xfrm>
            <a:off x="4208243" y="1241900"/>
            <a:ext cx="4394811" cy="2843407"/>
          </a:xfrm>
          <a:prstGeom prst="rect">
            <a:avLst/>
          </a:prstGeom>
          <a:solidFill>
            <a:schemeClr val="accent2"/>
          </a:solidFill>
        </p:spPr>
        <p:txBody>
          <a:bodyPr wrap="square" numCol="2" rtlCol="0">
            <a:spAutoFit/>
          </a:bodyPr>
          <a:lstStyle/>
          <a:p>
            <a:pPr algn="ctr">
              <a:spcAft>
                <a:spcPts val="1200"/>
              </a:spcAft>
            </a:pPr>
            <a:endParaRPr lang="en-US" sz="2000" dirty="0"/>
          </a:p>
          <a:p>
            <a:pPr algn="ctr">
              <a:spcAft>
                <a:spcPts val="1200"/>
              </a:spcAft>
            </a:pPr>
            <a:r>
              <a:rPr lang="en-US" sz="2000" dirty="0"/>
              <a:t>Matthew Barber</a:t>
            </a:r>
          </a:p>
          <a:p>
            <a:pPr algn="ctr">
              <a:spcAft>
                <a:spcPts val="1200"/>
              </a:spcAft>
            </a:pPr>
            <a:r>
              <a:rPr lang="en-US" sz="2000" dirty="0"/>
              <a:t>Aubrey Domres</a:t>
            </a:r>
          </a:p>
          <a:p>
            <a:pPr algn="ctr">
              <a:spcAft>
                <a:spcPts val="1200"/>
              </a:spcAft>
            </a:pPr>
            <a:r>
              <a:rPr lang="en-US" sz="2000" dirty="0"/>
              <a:t>Jacob Frank</a:t>
            </a:r>
          </a:p>
          <a:p>
            <a:pPr algn="ctr">
              <a:spcAft>
                <a:spcPts val="1200"/>
              </a:spcAft>
            </a:pPr>
            <a:r>
              <a:rPr lang="en-US" sz="2000" dirty="0"/>
              <a:t>Montana Geibel</a:t>
            </a:r>
          </a:p>
          <a:p>
            <a:pPr algn="ctr">
              <a:spcAft>
                <a:spcPts val="1200"/>
              </a:spcAft>
            </a:pPr>
            <a:endParaRPr lang="en-US" sz="2000" dirty="0"/>
          </a:p>
          <a:p>
            <a:pPr algn="ctr">
              <a:spcAft>
                <a:spcPts val="1200"/>
              </a:spcAft>
            </a:pPr>
            <a:endParaRPr lang="en-US" sz="2000" dirty="0"/>
          </a:p>
          <a:p>
            <a:pPr algn="ctr">
              <a:spcAft>
                <a:spcPts val="1200"/>
              </a:spcAft>
            </a:pPr>
            <a:r>
              <a:rPr lang="en-US" sz="2000" dirty="0"/>
              <a:t>Elisabeth Hassett</a:t>
            </a:r>
          </a:p>
          <a:p>
            <a:pPr algn="ctr">
              <a:spcAft>
                <a:spcPts val="1200"/>
              </a:spcAft>
            </a:pPr>
            <a:r>
              <a:rPr lang="en-US" sz="2000" dirty="0"/>
              <a:t>Lyndsey Lilly</a:t>
            </a:r>
          </a:p>
          <a:p>
            <a:pPr algn="ctr">
              <a:spcAft>
                <a:spcPts val="1200"/>
              </a:spcAft>
            </a:pPr>
            <a:r>
              <a:rPr lang="en-US" sz="2000" dirty="0"/>
              <a:t>Declan McGrath</a:t>
            </a:r>
          </a:p>
          <a:p>
            <a:pPr algn="ctr">
              <a:spcAft>
                <a:spcPts val="1200"/>
              </a:spcAft>
            </a:pPr>
            <a:r>
              <a:rPr lang="en-US" sz="2000" dirty="0"/>
              <a:t>Niamh Moore</a:t>
            </a:r>
          </a:p>
          <a:p>
            <a:pPr algn="ctr">
              <a:spcAft>
                <a:spcPts val="1200"/>
              </a:spcAft>
            </a:pP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52">
          <a:extLst>
            <a:ext uri="{FF2B5EF4-FFF2-40B4-BE49-F238E27FC236}">
              <a16:creationId xmlns:a16="http://schemas.microsoft.com/office/drawing/2014/main" id="{5E8A14C3-083F-F899-0127-09DC0DEC6487}"/>
            </a:ext>
          </a:extLst>
        </p:cNvPr>
        <p:cNvGrpSpPr/>
        <p:nvPr/>
      </p:nvGrpSpPr>
      <p:grpSpPr>
        <a:xfrm>
          <a:off x="0" y="0"/>
          <a:ext cx="0" cy="0"/>
          <a:chOff x="0" y="0"/>
          <a:chExt cx="0" cy="0"/>
        </a:xfrm>
      </p:grpSpPr>
      <p:grpSp>
        <p:nvGrpSpPr>
          <p:cNvPr id="5453" name="Google Shape;5453;p32">
            <a:extLst>
              <a:ext uri="{FF2B5EF4-FFF2-40B4-BE49-F238E27FC236}">
                <a16:creationId xmlns:a16="http://schemas.microsoft.com/office/drawing/2014/main" id="{E398515E-7AF3-21AD-AF89-E2305ECF85B2}"/>
              </a:ext>
            </a:extLst>
          </p:cNvPr>
          <p:cNvGrpSpPr/>
          <p:nvPr/>
        </p:nvGrpSpPr>
        <p:grpSpPr>
          <a:xfrm rot="-540649">
            <a:off x="682707" y="-88087"/>
            <a:ext cx="1806551" cy="5172506"/>
            <a:chOff x="3265825" y="1672475"/>
            <a:chExt cx="532550" cy="1524750"/>
          </a:xfrm>
        </p:grpSpPr>
        <p:sp>
          <p:nvSpPr>
            <p:cNvPr id="5454" name="Google Shape;5454;p32">
              <a:extLst>
                <a:ext uri="{FF2B5EF4-FFF2-40B4-BE49-F238E27FC236}">
                  <a16:creationId xmlns:a16="http://schemas.microsoft.com/office/drawing/2014/main" id="{D0E8333E-F214-38EF-1F92-84412BCC5DE1}"/>
                </a:ext>
              </a:extLst>
            </p:cNvPr>
            <p:cNvSpPr/>
            <p:nvPr/>
          </p:nvSpPr>
          <p:spPr>
            <a:xfrm>
              <a:off x="3305600" y="2498850"/>
              <a:ext cx="492775" cy="698375"/>
            </a:xfrm>
            <a:custGeom>
              <a:avLst/>
              <a:gdLst/>
              <a:ahLst/>
              <a:cxnLst/>
              <a:rect l="l" t="t" r="r" b="b"/>
              <a:pathLst>
                <a:path w="19711" h="27935" extrusionOk="0">
                  <a:moveTo>
                    <a:pt x="2576" y="1"/>
                  </a:moveTo>
                  <a:cubicBezTo>
                    <a:pt x="2230" y="1"/>
                    <a:pt x="1836" y="258"/>
                    <a:pt x="1611" y="559"/>
                  </a:cubicBezTo>
                  <a:cubicBezTo>
                    <a:pt x="691" y="1796"/>
                    <a:pt x="836" y="3528"/>
                    <a:pt x="1306" y="4994"/>
                  </a:cubicBezTo>
                  <a:cubicBezTo>
                    <a:pt x="1776" y="6462"/>
                    <a:pt x="2532" y="7853"/>
                    <a:pt x="2723" y="9383"/>
                  </a:cubicBezTo>
                  <a:cubicBezTo>
                    <a:pt x="2833" y="10242"/>
                    <a:pt x="2759" y="11104"/>
                    <a:pt x="2578" y="11952"/>
                  </a:cubicBezTo>
                  <a:cubicBezTo>
                    <a:pt x="2396" y="12822"/>
                    <a:pt x="2102" y="13680"/>
                    <a:pt x="1781" y="14508"/>
                  </a:cubicBezTo>
                  <a:cubicBezTo>
                    <a:pt x="1150" y="16145"/>
                    <a:pt x="405" y="17767"/>
                    <a:pt x="170" y="19508"/>
                  </a:cubicBezTo>
                  <a:cubicBezTo>
                    <a:pt x="0" y="20761"/>
                    <a:pt x="104" y="22033"/>
                    <a:pt x="469" y="23244"/>
                  </a:cubicBezTo>
                  <a:cubicBezTo>
                    <a:pt x="682" y="23943"/>
                    <a:pt x="987" y="24624"/>
                    <a:pt x="1449" y="25194"/>
                  </a:cubicBezTo>
                  <a:cubicBezTo>
                    <a:pt x="2088" y="25983"/>
                    <a:pt x="2998" y="26512"/>
                    <a:pt x="3937" y="26906"/>
                  </a:cubicBezTo>
                  <a:cubicBezTo>
                    <a:pt x="5148" y="27411"/>
                    <a:pt x="6442" y="27791"/>
                    <a:pt x="7752" y="27877"/>
                  </a:cubicBezTo>
                  <a:cubicBezTo>
                    <a:pt x="8121" y="27899"/>
                    <a:pt x="8499" y="27917"/>
                    <a:pt x="8888" y="27926"/>
                  </a:cubicBezTo>
                  <a:cubicBezTo>
                    <a:pt x="9140" y="27932"/>
                    <a:pt x="9389" y="27935"/>
                    <a:pt x="9635" y="27935"/>
                  </a:cubicBezTo>
                  <a:cubicBezTo>
                    <a:pt x="14251" y="27935"/>
                    <a:pt x="17834" y="26831"/>
                    <a:pt x="18747" y="23618"/>
                  </a:cubicBezTo>
                  <a:cubicBezTo>
                    <a:pt x="19710" y="20233"/>
                    <a:pt x="18666" y="17273"/>
                    <a:pt x="17701" y="15877"/>
                  </a:cubicBezTo>
                  <a:cubicBezTo>
                    <a:pt x="16736" y="14482"/>
                    <a:pt x="15787" y="12477"/>
                    <a:pt x="16671" y="10014"/>
                  </a:cubicBezTo>
                  <a:cubicBezTo>
                    <a:pt x="17556" y="7550"/>
                    <a:pt x="18684" y="4642"/>
                    <a:pt x="16486" y="3324"/>
                  </a:cubicBezTo>
                  <a:cubicBezTo>
                    <a:pt x="16215" y="3160"/>
                    <a:pt x="16003" y="3089"/>
                    <a:pt x="15836" y="3089"/>
                  </a:cubicBezTo>
                  <a:cubicBezTo>
                    <a:pt x="14733" y="3089"/>
                    <a:pt x="15515" y="6198"/>
                    <a:pt x="13433" y="6816"/>
                  </a:cubicBezTo>
                  <a:cubicBezTo>
                    <a:pt x="13207" y="6883"/>
                    <a:pt x="12988" y="6911"/>
                    <a:pt x="12782" y="6911"/>
                  </a:cubicBezTo>
                  <a:cubicBezTo>
                    <a:pt x="11750" y="6911"/>
                    <a:pt x="11015" y="6205"/>
                    <a:pt x="10978" y="6170"/>
                  </a:cubicBezTo>
                  <a:lnTo>
                    <a:pt x="10978" y="6170"/>
                  </a:lnTo>
                  <a:lnTo>
                    <a:pt x="11005" y="7335"/>
                  </a:lnTo>
                  <a:cubicBezTo>
                    <a:pt x="11271" y="7665"/>
                    <a:pt x="11748" y="8035"/>
                    <a:pt x="12551" y="8035"/>
                  </a:cubicBezTo>
                  <a:cubicBezTo>
                    <a:pt x="12960" y="8035"/>
                    <a:pt x="13454" y="7939"/>
                    <a:pt x="14049" y="7693"/>
                  </a:cubicBezTo>
                  <a:cubicBezTo>
                    <a:pt x="16388" y="6728"/>
                    <a:pt x="15642" y="4134"/>
                    <a:pt x="16135" y="4134"/>
                  </a:cubicBezTo>
                  <a:cubicBezTo>
                    <a:pt x="16212" y="4134"/>
                    <a:pt x="16321" y="4198"/>
                    <a:pt x="16477" y="4343"/>
                  </a:cubicBezTo>
                  <a:cubicBezTo>
                    <a:pt x="17624" y="5414"/>
                    <a:pt x="16844" y="7462"/>
                    <a:pt x="15895" y="10012"/>
                  </a:cubicBezTo>
                  <a:cubicBezTo>
                    <a:pt x="14945" y="12561"/>
                    <a:pt x="15728" y="13636"/>
                    <a:pt x="17101" y="16416"/>
                  </a:cubicBezTo>
                  <a:cubicBezTo>
                    <a:pt x="18477" y="19194"/>
                    <a:pt x="18699" y="21093"/>
                    <a:pt x="17774" y="21387"/>
                  </a:cubicBezTo>
                  <a:cubicBezTo>
                    <a:pt x="17688" y="21416"/>
                    <a:pt x="17600" y="21433"/>
                    <a:pt x="17512" y="21440"/>
                  </a:cubicBezTo>
                  <a:cubicBezTo>
                    <a:pt x="17433" y="21895"/>
                    <a:pt x="17198" y="22306"/>
                    <a:pt x="16849" y="22603"/>
                  </a:cubicBezTo>
                  <a:cubicBezTo>
                    <a:pt x="17339" y="23244"/>
                    <a:pt x="17668" y="23884"/>
                    <a:pt x="17389" y="24134"/>
                  </a:cubicBezTo>
                  <a:cubicBezTo>
                    <a:pt x="17303" y="24211"/>
                    <a:pt x="17183" y="24245"/>
                    <a:pt x="17038" y="24245"/>
                  </a:cubicBezTo>
                  <a:cubicBezTo>
                    <a:pt x="16763" y="24245"/>
                    <a:pt x="16400" y="24121"/>
                    <a:pt x="16011" y="23926"/>
                  </a:cubicBezTo>
                  <a:cubicBezTo>
                    <a:pt x="15240" y="24897"/>
                    <a:pt x="14071" y="25499"/>
                    <a:pt x="12857" y="25776"/>
                  </a:cubicBezTo>
                  <a:cubicBezTo>
                    <a:pt x="12136" y="25941"/>
                    <a:pt x="11398" y="26000"/>
                    <a:pt x="10657" y="26000"/>
                  </a:cubicBezTo>
                  <a:cubicBezTo>
                    <a:pt x="10142" y="26000"/>
                    <a:pt x="9626" y="25971"/>
                    <a:pt x="9115" y="25930"/>
                  </a:cubicBezTo>
                  <a:cubicBezTo>
                    <a:pt x="7682" y="25813"/>
                    <a:pt x="6238" y="25596"/>
                    <a:pt x="4917" y="25027"/>
                  </a:cubicBezTo>
                  <a:cubicBezTo>
                    <a:pt x="3596" y="24457"/>
                    <a:pt x="2400" y="23506"/>
                    <a:pt x="1772" y="22218"/>
                  </a:cubicBezTo>
                  <a:cubicBezTo>
                    <a:pt x="1099" y="20847"/>
                    <a:pt x="1126" y="19227"/>
                    <a:pt x="1484" y="17741"/>
                  </a:cubicBezTo>
                  <a:cubicBezTo>
                    <a:pt x="1840" y="16258"/>
                    <a:pt x="2502" y="14866"/>
                    <a:pt x="3073" y="13451"/>
                  </a:cubicBezTo>
                  <a:cubicBezTo>
                    <a:pt x="3523" y="12330"/>
                    <a:pt x="3926" y="11150"/>
                    <a:pt x="3849" y="9946"/>
                  </a:cubicBezTo>
                  <a:cubicBezTo>
                    <a:pt x="3752" y="8425"/>
                    <a:pt x="2908" y="7066"/>
                    <a:pt x="2392" y="5631"/>
                  </a:cubicBezTo>
                  <a:cubicBezTo>
                    <a:pt x="2189" y="5069"/>
                    <a:pt x="2040" y="4423"/>
                    <a:pt x="2315" y="3891"/>
                  </a:cubicBezTo>
                  <a:cubicBezTo>
                    <a:pt x="2385" y="3759"/>
                    <a:pt x="2493" y="3627"/>
                    <a:pt x="2640" y="3601"/>
                  </a:cubicBezTo>
                  <a:cubicBezTo>
                    <a:pt x="2661" y="3597"/>
                    <a:pt x="2681" y="3595"/>
                    <a:pt x="2701" y="3595"/>
                  </a:cubicBezTo>
                  <a:cubicBezTo>
                    <a:pt x="2862" y="3595"/>
                    <a:pt x="3011" y="3712"/>
                    <a:pt x="3134" y="3827"/>
                  </a:cubicBezTo>
                  <a:cubicBezTo>
                    <a:pt x="3987" y="4631"/>
                    <a:pt x="4719" y="5706"/>
                    <a:pt x="5816" y="6053"/>
                  </a:cubicBezTo>
                  <a:cubicBezTo>
                    <a:pt x="5849" y="5856"/>
                    <a:pt x="5952" y="5721"/>
                    <a:pt x="6134" y="5579"/>
                  </a:cubicBezTo>
                  <a:cubicBezTo>
                    <a:pt x="6224" y="5510"/>
                    <a:pt x="6335" y="5483"/>
                    <a:pt x="6454" y="5483"/>
                  </a:cubicBezTo>
                  <a:cubicBezTo>
                    <a:pt x="6912" y="5483"/>
                    <a:pt x="7499" y="5880"/>
                    <a:pt x="7499" y="5880"/>
                  </a:cubicBezTo>
                  <a:lnTo>
                    <a:pt x="7532" y="2759"/>
                  </a:lnTo>
                  <a:lnTo>
                    <a:pt x="7532" y="2759"/>
                  </a:lnTo>
                  <a:cubicBezTo>
                    <a:pt x="7532" y="2759"/>
                    <a:pt x="7178" y="4067"/>
                    <a:pt x="5750" y="4067"/>
                  </a:cubicBezTo>
                  <a:cubicBezTo>
                    <a:pt x="5543" y="4067"/>
                    <a:pt x="5314" y="4039"/>
                    <a:pt x="5060" y="3976"/>
                  </a:cubicBezTo>
                  <a:cubicBezTo>
                    <a:pt x="4849" y="3926"/>
                    <a:pt x="4653" y="3827"/>
                    <a:pt x="4488" y="3686"/>
                  </a:cubicBezTo>
                  <a:cubicBezTo>
                    <a:pt x="3704" y="3078"/>
                    <a:pt x="3211" y="2104"/>
                    <a:pt x="3196" y="1115"/>
                  </a:cubicBezTo>
                  <a:cubicBezTo>
                    <a:pt x="3192" y="785"/>
                    <a:pt x="3220" y="414"/>
                    <a:pt x="2994" y="174"/>
                  </a:cubicBezTo>
                  <a:cubicBezTo>
                    <a:pt x="2877" y="52"/>
                    <a:pt x="2731" y="1"/>
                    <a:pt x="257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5" name="Google Shape;5455;p32">
              <a:extLst>
                <a:ext uri="{FF2B5EF4-FFF2-40B4-BE49-F238E27FC236}">
                  <a16:creationId xmlns:a16="http://schemas.microsoft.com/office/drawing/2014/main" id="{E772CAB5-E3D7-BF5D-2991-7B612D3B08A8}"/>
                </a:ext>
              </a:extLst>
            </p:cNvPr>
            <p:cNvSpPr/>
            <p:nvPr/>
          </p:nvSpPr>
          <p:spPr>
            <a:xfrm>
              <a:off x="3405225" y="2602225"/>
              <a:ext cx="367925" cy="432725"/>
            </a:xfrm>
            <a:custGeom>
              <a:avLst/>
              <a:gdLst/>
              <a:ahLst/>
              <a:cxnLst/>
              <a:rect l="l" t="t" r="r" b="b"/>
              <a:pathLst>
                <a:path w="14717" h="17309" extrusionOk="0">
                  <a:moveTo>
                    <a:pt x="3544" y="4496"/>
                  </a:moveTo>
                  <a:cubicBezTo>
                    <a:pt x="3548" y="4496"/>
                    <a:pt x="3552" y="4496"/>
                    <a:pt x="3556" y="4496"/>
                  </a:cubicBezTo>
                  <a:lnTo>
                    <a:pt x="7020" y="4580"/>
                  </a:lnTo>
                  <a:cubicBezTo>
                    <a:pt x="7305" y="4586"/>
                    <a:pt x="7532" y="4824"/>
                    <a:pt x="7525" y="5107"/>
                  </a:cubicBezTo>
                  <a:cubicBezTo>
                    <a:pt x="7521" y="5244"/>
                    <a:pt x="7464" y="5373"/>
                    <a:pt x="7365" y="5466"/>
                  </a:cubicBezTo>
                  <a:cubicBezTo>
                    <a:pt x="7270" y="5556"/>
                    <a:pt x="7142" y="5609"/>
                    <a:pt x="7011" y="5609"/>
                  </a:cubicBezTo>
                  <a:cubicBezTo>
                    <a:pt x="7006" y="5609"/>
                    <a:pt x="7001" y="5609"/>
                    <a:pt x="6996" y="5608"/>
                  </a:cubicBezTo>
                  <a:lnTo>
                    <a:pt x="3532" y="5527"/>
                  </a:lnTo>
                  <a:cubicBezTo>
                    <a:pt x="3248" y="5518"/>
                    <a:pt x="3022" y="5283"/>
                    <a:pt x="3029" y="5000"/>
                  </a:cubicBezTo>
                  <a:cubicBezTo>
                    <a:pt x="3035" y="4718"/>
                    <a:pt x="3266" y="4496"/>
                    <a:pt x="3544" y="4496"/>
                  </a:cubicBezTo>
                  <a:close/>
                  <a:moveTo>
                    <a:pt x="3434" y="7944"/>
                  </a:moveTo>
                  <a:cubicBezTo>
                    <a:pt x="3443" y="7944"/>
                    <a:pt x="3452" y="7944"/>
                    <a:pt x="3462" y="7945"/>
                  </a:cubicBezTo>
                  <a:lnTo>
                    <a:pt x="6947" y="8028"/>
                  </a:lnTo>
                  <a:cubicBezTo>
                    <a:pt x="7226" y="8035"/>
                    <a:pt x="7446" y="8265"/>
                    <a:pt x="7442" y="8545"/>
                  </a:cubicBezTo>
                  <a:lnTo>
                    <a:pt x="7439" y="8545"/>
                  </a:lnTo>
                  <a:cubicBezTo>
                    <a:pt x="7431" y="8820"/>
                    <a:pt x="7207" y="9037"/>
                    <a:pt x="6935" y="9037"/>
                  </a:cubicBezTo>
                  <a:cubicBezTo>
                    <a:pt x="6931" y="9037"/>
                    <a:pt x="6927" y="9037"/>
                    <a:pt x="6923" y="9037"/>
                  </a:cubicBezTo>
                  <a:lnTo>
                    <a:pt x="3437" y="8953"/>
                  </a:lnTo>
                  <a:cubicBezTo>
                    <a:pt x="3154" y="8951"/>
                    <a:pt x="2927" y="8718"/>
                    <a:pt x="2934" y="8435"/>
                  </a:cubicBezTo>
                  <a:cubicBezTo>
                    <a:pt x="2940" y="8163"/>
                    <a:pt x="3163" y="7944"/>
                    <a:pt x="3434" y="7944"/>
                  </a:cubicBezTo>
                  <a:close/>
                  <a:moveTo>
                    <a:pt x="10204" y="5121"/>
                  </a:moveTo>
                  <a:cubicBezTo>
                    <a:pt x="10303" y="5121"/>
                    <a:pt x="10400" y="5142"/>
                    <a:pt x="10488" y="5189"/>
                  </a:cubicBezTo>
                  <a:cubicBezTo>
                    <a:pt x="10723" y="5312"/>
                    <a:pt x="10839" y="5593"/>
                    <a:pt x="10850" y="5857"/>
                  </a:cubicBezTo>
                  <a:cubicBezTo>
                    <a:pt x="10861" y="6123"/>
                    <a:pt x="10782" y="6382"/>
                    <a:pt x="10716" y="6639"/>
                  </a:cubicBezTo>
                  <a:cubicBezTo>
                    <a:pt x="10532" y="7371"/>
                    <a:pt x="10455" y="8127"/>
                    <a:pt x="10492" y="8881"/>
                  </a:cubicBezTo>
                  <a:cubicBezTo>
                    <a:pt x="10508" y="9208"/>
                    <a:pt x="10541" y="9556"/>
                    <a:pt x="10398" y="9854"/>
                  </a:cubicBezTo>
                  <a:cubicBezTo>
                    <a:pt x="10356" y="9938"/>
                    <a:pt x="10297" y="10019"/>
                    <a:pt x="10215" y="10063"/>
                  </a:cubicBezTo>
                  <a:cubicBezTo>
                    <a:pt x="10170" y="10087"/>
                    <a:pt x="10123" y="10097"/>
                    <a:pt x="10076" y="10097"/>
                  </a:cubicBezTo>
                  <a:cubicBezTo>
                    <a:pt x="9892" y="10097"/>
                    <a:pt x="9705" y="9935"/>
                    <a:pt x="9582" y="9778"/>
                  </a:cubicBezTo>
                  <a:cubicBezTo>
                    <a:pt x="9000" y="9022"/>
                    <a:pt x="8730" y="8039"/>
                    <a:pt x="8817" y="7092"/>
                  </a:cubicBezTo>
                  <a:lnTo>
                    <a:pt x="8824" y="7092"/>
                  </a:lnTo>
                  <a:cubicBezTo>
                    <a:pt x="8875" y="6582"/>
                    <a:pt x="9057" y="6094"/>
                    <a:pt x="9354" y="5674"/>
                  </a:cubicBezTo>
                  <a:cubicBezTo>
                    <a:pt x="9481" y="5490"/>
                    <a:pt x="9639" y="5320"/>
                    <a:pt x="9839" y="5215"/>
                  </a:cubicBezTo>
                  <a:cubicBezTo>
                    <a:pt x="9951" y="5156"/>
                    <a:pt x="10078" y="5121"/>
                    <a:pt x="10204" y="5121"/>
                  </a:cubicBezTo>
                  <a:close/>
                  <a:moveTo>
                    <a:pt x="3587" y="11478"/>
                  </a:moveTo>
                  <a:cubicBezTo>
                    <a:pt x="3592" y="11478"/>
                    <a:pt x="3596" y="11479"/>
                    <a:pt x="3600" y="11479"/>
                  </a:cubicBezTo>
                  <a:cubicBezTo>
                    <a:pt x="3618" y="11479"/>
                    <a:pt x="3633" y="11481"/>
                    <a:pt x="3651" y="11483"/>
                  </a:cubicBezTo>
                  <a:lnTo>
                    <a:pt x="7110" y="11918"/>
                  </a:lnTo>
                  <a:cubicBezTo>
                    <a:pt x="7385" y="11953"/>
                    <a:pt x="7582" y="12206"/>
                    <a:pt x="7549" y="12483"/>
                  </a:cubicBezTo>
                  <a:lnTo>
                    <a:pt x="7547" y="12483"/>
                  </a:lnTo>
                  <a:cubicBezTo>
                    <a:pt x="7515" y="12734"/>
                    <a:pt x="7300" y="12923"/>
                    <a:pt x="7046" y="12923"/>
                  </a:cubicBezTo>
                  <a:cubicBezTo>
                    <a:pt x="7042" y="12923"/>
                    <a:pt x="7037" y="12923"/>
                    <a:pt x="7033" y="12923"/>
                  </a:cubicBezTo>
                  <a:cubicBezTo>
                    <a:pt x="7015" y="12923"/>
                    <a:pt x="7000" y="12920"/>
                    <a:pt x="6982" y="12920"/>
                  </a:cubicBezTo>
                  <a:lnTo>
                    <a:pt x="3525" y="12483"/>
                  </a:lnTo>
                  <a:cubicBezTo>
                    <a:pt x="3257" y="12450"/>
                    <a:pt x="3064" y="12213"/>
                    <a:pt x="3086" y="11945"/>
                  </a:cubicBezTo>
                  <a:cubicBezTo>
                    <a:pt x="3105" y="11683"/>
                    <a:pt x="3325" y="11478"/>
                    <a:pt x="3587" y="11478"/>
                  </a:cubicBezTo>
                  <a:close/>
                  <a:moveTo>
                    <a:pt x="9128" y="11650"/>
                  </a:moveTo>
                  <a:cubicBezTo>
                    <a:pt x="9248" y="11650"/>
                    <a:pt x="9369" y="11674"/>
                    <a:pt x="9483" y="11725"/>
                  </a:cubicBezTo>
                  <a:cubicBezTo>
                    <a:pt x="9806" y="11870"/>
                    <a:pt x="10011" y="12195"/>
                    <a:pt x="10000" y="12549"/>
                  </a:cubicBezTo>
                  <a:cubicBezTo>
                    <a:pt x="9989" y="13022"/>
                    <a:pt x="9600" y="13398"/>
                    <a:pt x="9130" y="13398"/>
                  </a:cubicBezTo>
                  <a:cubicBezTo>
                    <a:pt x="9122" y="13398"/>
                    <a:pt x="9114" y="13397"/>
                    <a:pt x="9105" y="13397"/>
                  </a:cubicBezTo>
                  <a:cubicBezTo>
                    <a:pt x="8752" y="13388"/>
                    <a:pt x="8437" y="13169"/>
                    <a:pt x="8312" y="12837"/>
                  </a:cubicBezTo>
                  <a:cubicBezTo>
                    <a:pt x="8185" y="12507"/>
                    <a:pt x="8268" y="12134"/>
                    <a:pt x="8525" y="11890"/>
                  </a:cubicBezTo>
                  <a:cubicBezTo>
                    <a:pt x="8691" y="11732"/>
                    <a:pt x="8908" y="11650"/>
                    <a:pt x="9128" y="11650"/>
                  </a:cubicBezTo>
                  <a:close/>
                  <a:moveTo>
                    <a:pt x="11118" y="12804"/>
                  </a:moveTo>
                  <a:cubicBezTo>
                    <a:pt x="11239" y="12804"/>
                    <a:pt x="11361" y="12829"/>
                    <a:pt x="11477" y="12881"/>
                  </a:cubicBezTo>
                  <a:cubicBezTo>
                    <a:pt x="11800" y="13024"/>
                    <a:pt x="12006" y="13351"/>
                    <a:pt x="11995" y="13705"/>
                  </a:cubicBezTo>
                  <a:cubicBezTo>
                    <a:pt x="11982" y="14182"/>
                    <a:pt x="11591" y="14558"/>
                    <a:pt x="11119" y="14558"/>
                  </a:cubicBezTo>
                  <a:cubicBezTo>
                    <a:pt x="11112" y="14558"/>
                    <a:pt x="11106" y="14558"/>
                    <a:pt x="11099" y="14558"/>
                  </a:cubicBezTo>
                  <a:cubicBezTo>
                    <a:pt x="10743" y="14549"/>
                    <a:pt x="10428" y="14327"/>
                    <a:pt x="10301" y="13995"/>
                  </a:cubicBezTo>
                  <a:cubicBezTo>
                    <a:pt x="10174" y="13663"/>
                    <a:pt x="10259" y="13290"/>
                    <a:pt x="10516" y="13046"/>
                  </a:cubicBezTo>
                  <a:cubicBezTo>
                    <a:pt x="10682" y="12887"/>
                    <a:pt x="10898" y="12804"/>
                    <a:pt x="11118" y="12804"/>
                  </a:cubicBezTo>
                  <a:close/>
                  <a:moveTo>
                    <a:pt x="12890" y="14245"/>
                  </a:moveTo>
                  <a:cubicBezTo>
                    <a:pt x="13013" y="14245"/>
                    <a:pt x="13137" y="14270"/>
                    <a:pt x="13255" y="14323"/>
                  </a:cubicBezTo>
                  <a:cubicBezTo>
                    <a:pt x="13587" y="14472"/>
                    <a:pt x="13798" y="14806"/>
                    <a:pt x="13787" y="15169"/>
                  </a:cubicBezTo>
                  <a:cubicBezTo>
                    <a:pt x="13774" y="15655"/>
                    <a:pt x="13376" y="16042"/>
                    <a:pt x="12892" y="16042"/>
                  </a:cubicBezTo>
                  <a:cubicBezTo>
                    <a:pt x="12884" y="16042"/>
                    <a:pt x="12876" y="16041"/>
                    <a:pt x="12868" y="16041"/>
                  </a:cubicBezTo>
                  <a:cubicBezTo>
                    <a:pt x="12503" y="16030"/>
                    <a:pt x="12182" y="15804"/>
                    <a:pt x="12053" y="15465"/>
                  </a:cubicBezTo>
                  <a:cubicBezTo>
                    <a:pt x="11921" y="15127"/>
                    <a:pt x="12009" y="14742"/>
                    <a:pt x="12272" y="14492"/>
                  </a:cubicBezTo>
                  <a:cubicBezTo>
                    <a:pt x="12443" y="14330"/>
                    <a:pt x="12665" y="14245"/>
                    <a:pt x="12890" y="14245"/>
                  </a:cubicBezTo>
                  <a:close/>
                  <a:moveTo>
                    <a:pt x="12151" y="0"/>
                  </a:moveTo>
                  <a:cubicBezTo>
                    <a:pt x="11659" y="0"/>
                    <a:pt x="12402" y="2594"/>
                    <a:pt x="10066" y="3560"/>
                  </a:cubicBezTo>
                  <a:cubicBezTo>
                    <a:pt x="9473" y="3805"/>
                    <a:pt x="8979" y="3901"/>
                    <a:pt x="8570" y="3901"/>
                  </a:cubicBezTo>
                  <a:cubicBezTo>
                    <a:pt x="7765" y="3901"/>
                    <a:pt x="7287" y="3530"/>
                    <a:pt x="7022" y="3200"/>
                  </a:cubicBezTo>
                  <a:lnTo>
                    <a:pt x="7022" y="3200"/>
                  </a:lnTo>
                  <a:lnTo>
                    <a:pt x="7042" y="4118"/>
                  </a:lnTo>
                  <a:lnTo>
                    <a:pt x="7042" y="4118"/>
                  </a:lnTo>
                  <a:lnTo>
                    <a:pt x="3494" y="4033"/>
                  </a:lnTo>
                  <a:lnTo>
                    <a:pt x="3516" y="1745"/>
                  </a:lnTo>
                  <a:cubicBezTo>
                    <a:pt x="3516" y="1745"/>
                    <a:pt x="2930" y="1347"/>
                    <a:pt x="2473" y="1347"/>
                  </a:cubicBezTo>
                  <a:cubicBezTo>
                    <a:pt x="2354" y="1347"/>
                    <a:pt x="2243" y="1375"/>
                    <a:pt x="2154" y="1444"/>
                  </a:cubicBezTo>
                  <a:cubicBezTo>
                    <a:pt x="1969" y="1586"/>
                    <a:pt x="1866" y="1721"/>
                    <a:pt x="1833" y="1918"/>
                  </a:cubicBezTo>
                  <a:cubicBezTo>
                    <a:pt x="1787" y="2182"/>
                    <a:pt x="1862" y="2558"/>
                    <a:pt x="2024" y="3217"/>
                  </a:cubicBezTo>
                  <a:cubicBezTo>
                    <a:pt x="2308" y="4371"/>
                    <a:pt x="2699" y="6775"/>
                    <a:pt x="1343" y="9061"/>
                  </a:cubicBezTo>
                  <a:cubicBezTo>
                    <a:pt x="0" y="11331"/>
                    <a:pt x="334" y="14448"/>
                    <a:pt x="2982" y="14683"/>
                  </a:cubicBezTo>
                  <a:lnTo>
                    <a:pt x="2993" y="14226"/>
                  </a:lnTo>
                  <a:cubicBezTo>
                    <a:pt x="3000" y="13991"/>
                    <a:pt x="3191" y="13806"/>
                    <a:pt x="3425" y="13806"/>
                  </a:cubicBezTo>
                  <a:cubicBezTo>
                    <a:pt x="3427" y="13806"/>
                    <a:pt x="3430" y="13806"/>
                    <a:pt x="3433" y="13806"/>
                  </a:cubicBezTo>
                  <a:lnTo>
                    <a:pt x="7226" y="13896"/>
                  </a:lnTo>
                  <a:cubicBezTo>
                    <a:pt x="7464" y="13903"/>
                    <a:pt x="7653" y="14101"/>
                    <a:pt x="7648" y="14338"/>
                  </a:cubicBezTo>
                  <a:lnTo>
                    <a:pt x="7642" y="14595"/>
                  </a:lnTo>
                  <a:cubicBezTo>
                    <a:pt x="7730" y="14561"/>
                    <a:pt x="7996" y="14474"/>
                    <a:pt x="8398" y="14474"/>
                  </a:cubicBezTo>
                  <a:cubicBezTo>
                    <a:pt x="8953" y="14474"/>
                    <a:pt x="9768" y="14641"/>
                    <a:pt x="10730" y="15347"/>
                  </a:cubicBezTo>
                  <a:cubicBezTo>
                    <a:pt x="12309" y="16507"/>
                    <a:pt x="12755" y="17308"/>
                    <a:pt x="13447" y="17308"/>
                  </a:cubicBezTo>
                  <a:cubicBezTo>
                    <a:pt x="13474" y="17308"/>
                    <a:pt x="13500" y="17307"/>
                    <a:pt x="13527" y="17305"/>
                  </a:cubicBezTo>
                  <a:cubicBezTo>
                    <a:pt x="13617" y="17298"/>
                    <a:pt x="13705" y="17281"/>
                    <a:pt x="13789" y="17254"/>
                  </a:cubicBezTo>
                  <a:cubicBezTo>
                    <a:pt x="14716" y="16958"/>
                    <a:pt x="14492" y="15059"/>
                    <a:pt x="13119" y="12281"/>
                  </a:cubicBezTo>
                  <a:cubicBezTo>
                    <a:pt x="11745" y="9503"/>
                    <a:pt x="10963" y="8426"/>
                    <a:pt x="11912" y="5877"/>
                  </a:cubicBezTo>
                  <a:cubicBezTo>
                    <a:pt x="12861" y="3327"/>
                    <a:pt x="13642" y="1279"/>
                    <a:pt x="12494" y="211"/>
                  </a:cubicBezTo>
                  <a:cubicBezTo>
                    <a:pt x="12338" y="65"/>
                    <a:pt x="12229" y="0"/>
                    <a:pt x="1215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6" name="Google Shape;5456;p32">
              <a:extLst>
                <a:ext uri="{FF2B5EF4-FFF2-40B4-BE49-F238E27FC236}">
                  <a16:creationId xmlns:a16="http://schemas.microsoft.com/office/drawing/2014/main" id="{1789F267-12F8-63A8-2671-56E4B7CF466E}"/>
                </a:ext>
              </a:extLst>
            </p:cNvPr>
            <p:cNvSpPr/>
            <p:nvPr/>
          </p:nvSpPr>
          <p:spPr>
            <a:xfrm>
              <a:off x="3333125" y="2588700"/>
              <a:ext cx="410300" cy="560150"/>
            </a:xfrm>
            <a:custGeom>
              <a:avLst/>
              <a:gdLst/>
              <a:ahLst/>
              <a:cxnLst/>
              <a:rect l="l" t="t" r="r" b="b"/>
              <a:pathLst>
                <a:path w="16412" h="22406" extrusionOk="0">
                  <a:moveTo>
                    <a:pt x="2001" y="14236"/>
                  </a:moveTo>
                  <a:cubicBezTo>
                    <a:pt x="2186" y="14236"/>
                    <a:pt x="2373" y="14287"/>
                    <a:pt x="2541" y="14395"/>
                  </a:cubicBezTo>
                  <a:cubicBezTo>
                    <a:pt x="2814" y="14573"/>
                    <a:pt x="2983" y="14872"/>
                    <a:pt x="3077" y="15182"/>
                  </a:cubicBezTo>
                  <a:cubicBezTo>
                    <a:pt x="3174" y="15492"/>
                    <a:pt x="3203" y="15817"/>
                    <a:pt x="3253" y="16136"/>
                  </a:cubicBezTo>
                  <a:cubicBezTo>
                    <a:pt x="3319" y="16567"/>
                    <a:pt x="3431" y="16991"/>
                    <a:pt x="3587" y="17398"/>
                  </a:cubicBezTo>
                  <a:cubicBezTo>
                    <a:pt x="3833" y="18033"/>
                    <a:pt x="4196" y="18617"/>
                    <a:pt x="4464" y="19241"/>
                  </a:cubicBezTo>
                  <a:cubicBezTo>
                    <a:pt x="4541" y="19420"/>
                    <a:pt x="4605" y="19639"/>
                    <a:pt x="4484" y="19789"/>
                  </a:cubicBezTo>
                  <a:cubicBezTo>
                    <a:pt x="4418" y="19870"/>
                    <a:pt x="4310" y="19910"/>
                    <a:pt x="4209" y="19934"/>
                  </a:cubicBezTo>
                  <a:cubicBezTo>
                    <a:pt x="4097" y="19959"/>
                    <a:pt x="3983" y="19971"/>
                    <a:pt x="3868" y="19971"/>
                  </a:cubicBezTo>
                  <a:cubicBezTo>
                    <a:pt x="3535" y="19971"/>
                    <a:pt x="3202" y="19870"/>
                    <a:pt x="2910" y="19703"/>
                  </a:cubicBezTo>
                  <a:cubicBezTo>
                    <a:pt x="2519" y="19479"/>
                    <a:pt x="2203" y="19147"/>
                    <a:pt x="1939" y="18784"/>
                  </a:cubicBezTo>
                  <a:cubicBezTo>
                    <a:pt x="1269" y="17848"/>
                    <a:pt x="930" y="16716"/>
                    <a:pt x="981" y="15567"/>
                  </a:cubicBezTo>
                  <a:lnTo>
                    <a:pt x="981" y="15562"/>
                  </a:lnTo>
                  <a:cubicBezTo>
                    <a:pt x="970" y="15286"/>
                    <a:pt x="990" y="15006"/>
                    <a:pt x="1119" y="14765"/>
                  </a:cubicBezTo>
                  <a:cubicBezTo>
                    <a:pt x="1300" y="14426"/>
                    <a:pt x="1646" y="14236"/>
                    <a:pt x="2001" y="14236"/>
                  </a:cubicBezTo>
                  <a:close/>
                  <a:moveTo>
                    <a:pt x="1601" y="1"/>
                  </a:moveTo>
                  <a:cubicBezTo>
                    <a:pt x="1580" y="1"/>
                    <a:pt x="1560" y="3"/>
                    <a:pt x="1539" y="7"/>
                  </a:cubicBezTo>
                  <a:cubicBezTo>
                    <a:pt x="1392" y="35"/>
                    <a:pt x="1284" y="165"/>
                    <a:pt x="1216" y="297"/>
                  </a:cubicBezTo>
                  <a:cubicBezTo>
                    <a:pt x="941" y="829"/>
                    <a:pt x="1088" y="1475"/>
                    <a:pt x="1291" y="2037"/>
                  </a:cubicBezTo>
                  <a:cubicBezTo>
                    <a:pt x="1807" y="3470"/>
                    <a:pt x="2651" y="4829"/>
                    <a:pt x="2750" y="6352"/>
                  </a:cubicBezTo>
                  <a:cubicBezTo>
                    <a:pt x="2827" y="7556"/>
                    <a:pt x="2422" y="8736"/>
                    <a:pt x="1972" y="9857"/>
                  </a:cubicBezTo>
                  <a:cubicBezTo>
                    <a:pt x="1401" y="11272"/>
                    <a:pt x="739" y="12664"/>
                    <a:pt x="383" y="14147"/>
                  </a:cubicBezTo>
                  <a:cubicBezTo>
                    <a:pt x="27" y="15631"/>
                    <a:pt x="1" y="17253"/>
                    <a:pt x="673" y="18624"/>
                  </a:cubicBezTo>
                  <a:cubicBezTo>
                    <a:pt x="1302" y="19912"/>
                    <a:pt x="2497" y="20863"/>
                    <a:pt x="3816" y="21433"/>
                  </a:cubicBezTo>
                  <a:cubicBezTo>
                    <a:pt x="5135" y="22002"/>
                    <a:pt x="6581" y="22219"/>
                    <a:pt x="8014" y="22336"/>
                  </a:cubicBezTo>
                  <a:cubicBezTo>
                    <a:pt x="8526" y="22377"/>
                    <a:pt x="9042" y="22406"/>
                    <a:pt x="9557" y="22406"/>
                  </a:cubicBezTo>
                  <a:cubicBezTo>
                    <a:pt x="10297" y="22406"/>
                    <a:pt x="11035" y="22347"/>
                    <a:pt x="11756" y="22182"/>
                  </a:cubicBezTo>
                  <a:cubicBezTo>
                    <a:pt x="12970" y="21905"/>
                    <a:pt x="14139" y="21303"/>
                    <a:pt x="14910" y="20332"/>
                  </a:cubicBezTo>
                  <a:cubicBezTo>
                    <a:pt x="14117" y="19936"/>
                    <a:pt x="13214" y="19241"/>
                    <a:pt x="12752" y="18718"/>
                  </a:cubicBezTo>
                  <a:cubicBezTo>
                    <a:pt x="11945" y="17804"/>
                    <a:pt x="12649" y="17263"/>
                    <a:pt x="12649" y="17263"/>
                  </a:cubicBezTo>
                  <a:cubicBezTo>
                    <a:pt x="12886" y="17086"/>
                    <a:pt x="13070" y="17012"/>
                    <a:pt x="13248" y="17012"/>
                  </a:cubicBezTo>
                  <a:cubicBezTo>
                    <a:pt x="13510" y="17012"/>
                    <a:pt x="13759" y="17173"/>
                    <a:pt x="14148" y="17404"/>
                  </a:cubicBezTo>
                  <a:cubicBezTo>
                    <a:pt x="14486" y="17606"/>
                    <a:pt x="15214" y="18310"/>
                    <a:pt x="15748" y="19009"/>
                  </a:cubicBezTo>
                  <a:cubicBezTo>
                    <a:pt x="16097" y="18710"/>
                    <a:pt x="16332" y="18299"/>
                    <a:pt x="16411" y="17846"/>
                  </a:cubicBezTo>
                  <a:lnTo>
                    <a:pt x="16411" y="17846"/>
                  </a:lnTo>
                  <a:cubicBezTo>
                    <a:pt x="16384" y="17848"/>
                    <a:pt x="16358" y="17849"/>
                    <a:pt x="16331" y="17849"/>
                  </a:cubicBezTo>
                  <a:cubicBezTo>
                    <a:pt x="15639" y="17849"/>
                    <a:pt x="15193" y="17048"/>
                    <a:pt x="13614" y="15888"/>
                  </a:cubicBezTo>
                  <a:cubicBezTo>
                    <a:pt x="12654" y="15183"/>
                    <a:pt x="11840" y="15015"/>
                    <a:pt x="11284" y="15015"/>
                  </a:cubicBezTo>
                  <a:cubicBezTo>
                    <a:pt x="10881" y="15015"/>
                    <a:pt x="10614" y="15103"/>
                    <a:pt x="10526" y="15138"/>
                  </a:cubicBezTo>
                  <a:lnTo>
                    <a:pt x="10488" y="16679"/>
                  </a:lnTo>
                  <a:cubicBezTo>
                    <a:pt x="10480" y="16912"/>
                    <a:pt x="10288" y="17097"/>
                    <a:pt x="10057" y="17097"/>
                  </a:cubicBezTo>
                  <a:cubicBezTo>
                    <a:pt x="10052" y="17097"/>
                    <a:pt x="10048" y="17097"/>
                    <a:pt x="10044" y="17096"/>
                  </a:cubicBezTo>
                  <a:lnTo>
                    <a:pt x="6251" y="17004"/>
                  </a:lnTo>
                  <a:cubicBezTo>
                    <a:pt x="6014" y="17000"/>
                    <a:pt x="5827" y="16802"/>
                    <a:pt x="5831" y="16565"/>
                  </a:cubicBezTo>
                  <a:lnTo>
                    <a:pt x="5864" y="15224"/>
                  </a:lnTo>
                  <a:cubicBezTo>
                    <a:pt x="3216" y="14989"/>
                    <a:pt x="2882" y="11872"/>
                    <a:pt x="4225" y="9604"/>
                  </a:cubicBezTo>
                  <a:cubicBezTo>
                    <a:pt x="5581" y="7316"/>
                    <a:pt x="5189" y="4914"/>
                    <a:pt x="4906" y="3760"/>
                  </a:cubicBezTo>
                  <a:cubicBezTo>
                    <a:pt x="4746" y="3101"/>
                    <a:pt x="4669" y="2723"/>
                    <a:pt x="4715" y="2459"/>
                  </a:cubicBezTo>
                  <a:cubicBezTo>
                    <a:pt x="3620" y="2112"/>
                    <a:pt x="2888" y="1037"/>
                    <a:pt x="2033" y="233"/>
                  </a:cubicBezTo>
                  <a:cubicBezTo>
                    <a:pt x="1912" y="118"/>
                    <a:pt x="1764" y="1"/>
                    <a:pt x="160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7" name="Google Shape;5457;p32">
              <a:extLst>
                <a:ext uri="{FF2B5EF4-FFF2-40B4-BE49-F238E27FC236}">
                  <a16:creationId xmlns:a16="http://schemas.microsoft.com/office/drawing/2014/main" id="{DC71617E-5A83-CB82-E7A3-2305DAC9773B}"/>
                </a:ext>
              </a:extLst>
            </p:cNvPr>
            <p:cNvSpPr/>
            <p:nvPr/>
          </p:nvSpPr>
          <p:spPr>
            <a:xfrm>
              <a:off x="3704775" y="2958500"/>
              <a:ext cx="46725" cy="44750"/>
            </a:xfrm>
            <a:custGeom>
              <a:avLst/>
              <a:gdLst/>
              <a:ahLst/>
              <a:cxnLst/>
              <a:rect l="l" t="t" r="r" b="b"/>
              <a:pathLst>
                <a:path w="1869" h="1790" extrusionOk="0">
                  <a:moveTo>
                    <a:pt x="963" y="291"/>
                  </a:moveTo>
                  <a:cubicBezTo>
                    <a:pt x="1270" y="291"/>
                    <a:pt x="1562" y="536"/>
                    <a:pt x="1552" y="896"/>
                  </a:cubicBezTo>
                  <a:cubicBezTo>
                    <a:pt x="1543" y="1213"/>
                    <a:pt x="1284" y="1465"/>
                    <a:pt x="968" y="1465"/>
                  </a:cubicBezTo>
                  <a:cubicBezTo>
                    <a:pt x="963" y="1465"/>
                    <a:pt x="957" y="1465"/>
                    <a:pt x="952" y="1465"/>
                  </a:cubicBezTo>
                  <a:cubicBezTo>
                    <a:pt x="429" y="1452"/>
                    <a:pt x="185" y="812"/>
                    <a:pt x="563" y="454"/>
                  </a:cubicBezTo>
                  <a:cubicBezTo>
                    <a:pt x="681" y="342"/>
                    <a:pt x="824" y="291"/>
                    <a:pt x="963" y="291"/>
                  </a:cubicBezTo>
                  <a:close/>
                  <a:moveTo>
                    <a:pt x="906" y="1"/>
                  </a:moveTo>
                  <a:cubicBezTo>
                    <a:pt x="422" y="1"/>
                    <a:pt x="22" y="387"/>
                    <a:pt x="9" y="874"/>
                  </a:cubicBezTo>
                  <a:cubicBezTo>
                    <a:pt x="0" y="1234"/>
                    <a:pt x="211" y="1566"/>
                    <a:pt x="541" y="1713"/>
                  </a:cubicBezTo>
                  <a:cubicBezTo>
                    <a:pt x="657" y="1764"/>
                    <a:pt x="780" y="1789"/>
                    <a:pt x="902" y="1789"/>
                  </a:cubicBezTo>
                  <a:cubicBezTo>
                    <a:pt x="1127" y="1789"/>
                    <a:pt x="1349" y="1705"/>
                    <a:pt x="1519" y="1544"/>
                  </a:cubicBezTo>
                  <a:cubicBezTo>
                    <a:pt x="1780" y="1296"/>
                    <a:pt x="1868" y="913"/>
                    <a:pt x="1739" y="577"/>
                  </a:cubicBezTo>
                  <a:cubicBezTo>
                    <a:pt x="1609" y="239"/>
                    <a:pt x="1290" y="12"/>
                    <a:pt x="930" y="1"/>
                  </a:cubicBezTo>
                  <a:cubicBezTo>
                    <a:pt x="922" y="1"/>
                    <a:pt x="914" y="1"/>
                    <a:pt x="90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8" name="Google Shape;5458;p32">
              <a:extLst>
                <a:ext uri="{FF2B5EF4-FFF2-40B4-BE49-F238E27FC236}">
                  <a16:creationId xmlns:a16="http://schemas.microsoft.com/office/drawing/2014/main" id="{C734203A-3DD5-105A-FEA4-7BA1B43379FF}"/>
                </a:ext>
              </a:extLst>
            </p:cNvPr>
            <p:cNvSpPr/>
            <p:nvPr/>
          </p:nvSpPr>
          <p:spPr>
            <a:xfrm>
              <a:off x="3631750" y="3013950"/>
              <a:ext cx="115625" cy="91025"/>
            </a:xfrm>
            <a:custGeom>
              <a:avLst/>
              <a:gdLst/>
              <a:ahLst/>
              <a:cxnLst/>
              <a:rect l="l" t="t" r="r" b="b"/>
              <a:pathLst>
                <a:path w="4625" h="3641" extrusionOk="0">
                  <a:moveTo>
                    <a:pt x="1303" y="1"/>
                  </a:moveTo>
                  <a:cubicBezTo>
                    <a:pt x="1125" y="1"/>
                    <a:pt x="942" y="75"/>
                    <a:pt x="706" y="251"/>
                  </a:cubicBezTo>
                  <a:cubicBezTo>
                    <a:pt x="706" y="251"/>
                    <a:pt x="0" y="794"/>
                    <a:pt x="807" y="1708"/>
                  </a:cubicBezTo>
                  <a:cubicBezTo>
                    <a:pt x="1269" y="2231"/>
                    <a:pt x="2172" y="2924"/>
                    <a:pt x="2967" y="3322"/>
                  </a:cubicBezTo>
                  <a:cubicBezTo>
                    <a:pt x="3356" y="3516"/>
                    <a:pt x="3719" y="3640"/>
                    <a:pt x="3993" y="3640"/>
                  </a:cubicBezTo>
                  <a:cubicBezTo>
                    <a:pt x="4138" y="3640"/>
                    <a:pt x="4257" y="3606"/>
                    <a:pt x="4343" y="3528"/>
                  </a:cubicBezTo>
                  <a:cubicBezTo>
                    <a:pt x="4625" y="3278"/>
                    <a:pt x="4293" y="2640"/>
                    <a:pt x="3803" y="1999"/>
                  </a:cubicBezTo>
                  <a:cubicBezTo>
                    <a:pt x="3269" y="1300"/>
                    <a:pt x="2541" y="596"/>
                    <a:pt x="2203" y="394"/>
                  </a:cubicBezTo>
                  <a:cubicBezTo>
                    <a:pt x="1815" y="162"/>
                    <a:pt x="1565" y="1"/>
                    <a:pt x="1303"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9" name="Google Shape;5459;p32">
              <a:extLst>
                <a:ext uri="{FF2B5EF4-FFF2-40B4-BE49-F238E27FC236}">
                  <a16:creationId xmlns:a16="http://schemas.microsoft.com/office/drawing/2014/main" id="{4F642DB9-A558-194F-4BFC-AEFEEF03C65E}"/>
                </a:ext>
              </a:extLst>
            </p:cNvPr>
            <p:cNvSpPr/>
            <p:nvPr/>
          </p:nvSpPr>
          <p:spPr>
            <a:xfrm>
              <a:off x="3714050" y="2965925"/>
              <a:ext cx="34250" cy="29200"/>
            </a:xfrm>
            <a:custGeom>
              <a:avLst/>
              <a:gdLst/>
              <a:ahLst/>
              <a:cxnLst/>
              <a:rect l="l" t="t" r="r" b="b"/>
              <a:pathLst>
                <a:path w="1370" h="1168" extrusionOk="0">
                  <a:moveTo>
                    <a:pt x="593" y="1"/>
                  </a:moveTo>
                  <a:cubicBezTo>
                    <a:pt x="277" y="1"/>
                    <a:pt x="18" y="252"/>
                    <a:pt x="9" y="570"/>
                  </a:cubicBezTo>
                  <a:cubicBezTo>
                    <a:pt x="0" y="926"/>
                    <a:pt x="291" y="1168"/>
                    <a:pt x="596" y="1168"/>
                  </a:cubicBezTo>
                  <a:cubicBezTo>
                    <a:pt x="735" y="1168"/>
                    <a:pt x="876" y="1117"/>
                    <a:pt x="994" y="1005"/>
                  </a:cubicBezTo>
                  <a:cubicBezTo>
                    <a:pt x="1370" y="647"/>
                    <a:pt x="1128" y="14"/>
                    <a:pt x="609" y="1"/>
                  </a:cubicBezTo>
                  <a:cubicBezTo>
                    <a:pt x="604" y="1"/>
                    <a:pt x="599" y="1"/>
                    <a:pt x="59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0" name="Google Shape;5460;p32">
              <a:extLst>
                <a:ext uri="{FF2B5EF4-FFF2-40B4-BE49-F238E27FC236}">
                  <a16:creationId xmlns:a16="http://schemas.microsoft.com/office/drawing/2014/main" id="{3640556B-A6D5-9937-08B2-DF7A731C8A83}"/>
                </a:ext>
              </a:extLst>
            </p:cNvPr>
            <p:cNvSpPr/>
            <p:nvPr/>
          </p:nvSpPr>
          <p:spPr>
            <a:xfrm>
              <a:off x="3660600" y="2922475"/>
              <a:ext cx="46050" cy="43700"/>
            </a:xfrm>
            <a:custGeom>
              <a:avLst/>
              <a:gdLst/>
              <a:ahLst/>
              <a:cxnLst/>
              <a:rect l="l" t="t" r="r" b="b"/>
              <a:pathLst>
                <a:path w="1842" h="1748" extrusionOk="0">
                  <a:moveTo>
                    <a:pt x="876" y="216"/>
                  </a:moveTo>
                  <a:cubicBezTo>
                    <a:pt x="1222" y="216"/>
                    <a:pt x="1551" y="490"/>
                    <a:pt x="1541" y="895"/>
                  </a:cubicBezTo>
                  <a:cubicBezTo>
                    <a:pt x="1530" y="1251"/>
                    <a:pt x="1238" y="1535"/>
                    <a:pt x="884" y="1535"/>
                  </a:cubicBezTo>
                  <a:cubicBezTo>
                    <a:pt x="877" y="1535"/>
                    <a:pt x="871" y="1535"/>
                    <a:pt x="864" y="1535"/>
                  </a:cubicBezTo>
                  <a:cubicBezTo>
                    <a:pt x="277" y="1519"/>
                    <a:pt x="0" y="803"/>
                    <a:pt x="427" y="398"/>
                  </a:cubicBezTo>
                  <a:cubicBezTo>
                    <a:pt x="560" y="272"/>
                    <a:pt x="720" y="216"/>
                    <a:pt x="876" y="216"/>
                  </a:cubicBezTo>
                  <a:close/>
                  <a:moveTo>
                    <a:pt x="901" y="0"/>
                  </a:moveTo>
                  <a:cubicBezTo>
                    <a:pt x="429" y="0"/>
                    <a:pt x="40" y="378"/>
                    <a:pt x="27" y="853"/>
                  </a:cubicBezTo>
                  <a:cubicBezTo>
                    <a:pt x="18" y="1205"/>
                    <a:pt x="222" y="1528"/>
                    <a:pt x="545" y="1671"/>
                  </a:cubicBezTo>
                  <a:cubicBezTo>
                    <a:pt x="660" y="1722"/>
                    <a:pt x="781" y="1747"/>
                    <a:pt x="901" y="1747"/>
                  </a:cubicBezTo>
                  <a:cubicBezTo>
                    <a:pt x="1120" y="1747"/>
                    <a:pt x="1335" y="1664"/>
                    <a:pt x="1501" y="1508"/>
                  </a:cubicBezTo>
                  <a:cubicBezTo>
                    <a:pt x="1756" y="1264"/>
                    <a:pt x="1842" y="891"/>
                    <a:pt x="1717" y="561"/>
                  </a:cubicBezTo>
                  <a:cubicBezTo>
                    <a:pt x="1589" y="231"/>
                    <a:pt x="1277" y="11"/>
                    <a:pt x="926" y="0"/>
                  </a:cubicBezTo>
                  <a:cubicBezTo>
                    <a:pt x="917" y="0"/>
                    <a:pt x="909" y="0"/>
                    <a:pt x="901"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1" name="Google Shape;5461;p32">
              <a:extLst>
                <a:ext uri="{FF2B5EF4-FFF2-40B4-BE49-F238E27FC236}">
                  <a16:creationId xmlns:a16="http://schemas.microsoft.com/office/drawing/2014/main" id="{D5177267-684E-68FB-3464-5751A14EC1D6}"/>
                </a:ext>
              </a:extLst>
            </p:cNvPr>
            <p:cNvSpPr/>
            <p:nvPr/>
          </p:nvSpPr>
          <p:spPr>
            <a:xfrm>
              <a:off x="3665875" y="2928300"/>
              <a:ext cx="33050" cy="32875"/>
            </a:xfrm>
            <a:custGeom>
              <a:avLst/>
              <a:gdLst/>
              <a:ahLst/>
              <a:cxnLst/>
              <a:rect l="l" t="t" r="r" b="b"/>
              <a:pathLst>
                <a:path w="1322" h="1315" extrusionOk="0">
                  <a:moveTo>
                    <a:pt x="664" y="0"/>
                  </a:moveTo>
                  <a:cubicBezTo>
                    <a:pt x="662" y="0"/>
                    <a:pt x="661" y="0"/>
                    <a:pt x="660" y="0"/>
                  </a:cubicBezTo>
                  <a:cubicBezTo>
                    <a:pt x="295" y="0"/>
                    <a:pt x="0" y="295"/>
                    <a:pt x="0" y="658"/>
                  </a:cubicBezTo>
                  <a:cubicBezTo>
                    <a:pt x="0" y="1020"/>
                    <a:pt x="297" y="1315"/>
                    <a:pt x="662" y="1315"/>
                  </a:cubicBezTo>
                  <a:cubicBezTo>
                    <a:pt x="1027" y="1315"/>
                    <a:pt x="1321" y="1020"/>
                    <a:pt x="1321" y="655"/>
                  </a:cubicBezTo>
                  <a:cubicBezTo>
                    <a:pt x="1321" y="294"/>
                    <a:pt x="1027" y="0"/>
                    <a:pt x="6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2" name="Google Shape;5462;p32">
              <a:extLst>
                <a:ext uri="{FF2B5EF4-FFF2-40B4-BE49-F238E27FC236}">
                  <a16:creationId xmlns:a16="http://schemas.microsoft.com/office/drawing/2014/main" id="{950C7D19-BC38-4C07-CEAC-1929F471BBE1}"/>
                </a:ext>
              </a:extLst>
            </p:cNvPr>
            <p:cNvSpPr/>
            <p:nvPr/>
          </p:nvSpPr>
          <p:spPr>
            <a:xfrm>
              <a:off x="3623500" y="2730250"/>
              <a:ext cx="53275" cy="124375"/>
            </a:xfrm>
            <a:custGeom>
              <a:avLst/>
              <a:gdLst/>
              <a:ahLst/>
              <a:cxnLst/>
              <a:rect l="l" t="t" r="r" b="b"/>
              <a:pathLst>
                <a:path w="2131" h="4975" extrusionOk="0">
                  <a:moveTo>
                    <a:pt x="1476" y="0"/>
                  </a:moveTo>
                  <a:cubicBezTo>
                    <a:pt x="1350" y="0"/>
                    <a:pt x="1221" y="34"/>
                    <a:pt x="1108" y="94"/>
                  </a:cubicBezTo>
                  <a:cubicBezTo>
                    <a:pt x="908" y="197"/>
                    <a:pt x="752" y="369"/>
                    <a:pt x="623" y="551"/>
                  </a:cubicBezTo>
                  <a:cubicBezTo>
                    <a:pt x="326" y="971"/>
                    <a:pt x="146" y="1459"/>
                    <a:pt x="93" y="1971"/>
                  </a:cubicBezTo>
                  <a:lnTo>
                    <a:pt x="86" y="1969"/>
                  </a:lnTo>
                  <a:lnTo>
                    <a:pt x="86" y="1969"/>
                  </a:lnTo>
                  <a:cubicBezTo>
                    <a:pt x="1" y="2918"/>
                    <a:pt x="271" y="3898"/>
                    <a:pt x="851" y="4654"/>
                  </a:cubicBezTo>
                  <a:cubicBezTo>
                    <a:pt x="974" y="4814"/>
                    <a:pt x="1160" y="4974"/>
                    <a:pt x="1345" y="4974"/>
                  </a:cubicBezTo>
                  <a:cubicBezTo>
                    <a:pt x="1392" y="4974"/>
                    <a:pt x="1439" y="4964"/>
                    <a:pt x="1484" y="4940"/>
                  </a:cubicBezTo>
                  <a:cubicBezTo>
                    <a:pt x="1568" y="4896"/>
                    <a:pt x="1625" y="4817"/>
                    <a:pt x="1667" y="4731"/>
                  </a:cubicBezTo>
                  <a:cubicBezTo>
                    <a:pt x="1810" y="4435"/>
                    <a:pt x="1777" y="4087"/>
                    <a:pt x="1761" y="3758"/>
                  </a:cubicBezTo>
                  <a:cubicBezTo>
                    <a:pt x="1726" y="3004"/>
                    <a:pt x="1801" y="2250"/>
                    <a:pt x="1985" y="1518"/>
                  </a:cubicBezTo>
                  <a:cubicBezTo>
                    <a:pt x="2051" y="1261"/>
                    <a:pt x="2130" y="1002"/>
                    <a:pt x="2119" y="736"/>
                  </a:cubicBezTo>
                  <a:cubicBezTo>
                    <a:pt x="2111" y="470"/>
                    <a:pt x="1992" y="191"/>
                    <a:pt x="1757" y="65"/>
                  </a:cubicBezTo>
                  <a:cubicBezTo>
                    <a:pt x="1670" y="20"/>
                    <a:pt x="1574" y="0"/>
                    <a:pt x="147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3" name="Google Shape;5463;p32">
              <a:extLst>
                <a:ext uri="{FF2B5EF4-FFF2-40B4-BE49-F238E27FC236}">
                  <a16:creationId xmlns:a16="http://schemas.microsoft.com/office/drawing/2014/main" id="{7AC33CDA-39DC-781A-1A98-38330767EFB9}"/>
                </a:ext>
              </a:extLst>
            </p:cNvPr>
            <p:cNvSpPr/>
            <p:nvPr/>
          </p:nvSpPr>
          <p:spPr>
            <a:xfrm>
              <a:off x="3611300" y="2893675"/>
              <a:ext cx="45425" cy="43500"/>
            </a:xfrm>
            <a:custGeom>
              <a:avLst/>
              <a:gdLst/>
              <a:ahLst/>
              <a:cxnLst/>
              <a:rect l="l" t="t" r="r" b="b"/>
              <a:pathLst>
                <a:path w="1817" h="1740" extrusionOk="0">
                  <a:moveTo>
                    <a:pt x="887" y="290"/>
                  </a:moveTo>
                  <a:cubicBezTo>
                    <a:pt x="1183" y="290"/>
                    <a:pt x="1465" y="525"/>
                    <a:pt x="1456" y="871"/>
                  </a:cubicBezTo>
                  <a:cubicBezTo>
                    <a:pt x="1447" y="1177"/>
                    <a:pt x="1197" y="1421"/>
                    <a:pt x="892" y="1421"/>
                  </a:cubicBezTo>
                  <a:cubicBezTo>
                    <a:pt x="888" y="1421"/>
                    <a:pt x="884" y="1421"/>
                    <a:pt x="880" y="1421"/>
                  </a:cubicBezTo>
                  <a:cubicBezTo>
                    <a:pt x="374" y="1410"/>
                    <a:pt x="137" y="794"/>
                    <a:pt x="502" y="447"/>
                  </a:cubicBezTo>
                  <a:cubicBezTo>
                    <a:pt x="616" y="339"/>
                    <a:pt x="753" y="290"/>
                    <a:pt x="887" y="290"/>
                  </a:cubicBezTo>
                  <a:close/>
                  <a:moveTo>
                    <a:pt x="880" y="1"/>
                  </a:moveTo>
                  <a:cubicBezTo>
                    <a:pt x="409" y="1"/>
                    <a:pt x="23" y="376"/>
                    <a:pt x="10" y="849"/>
                  </a:cubicBezTo>
                  <a:cubicBezTo>
                    <a:pt x="1" y="1199"/>
                    <a:pt x="205" y="1522"/>
                    <a:pt x="526" y="1665"/>
                  </a:cubicBezTo>
                  <a:cubicBezTo>
                    <a:pt x="640" y="1715"/>
                    <a:pt x="760" y="1740"/>
                    <a:pt x="880" y="1740"/>
                  </a:cubicBezTo>
                  <a:cubicBezTo>
                    <a:pt x="1098" y="1740"/>
                    <a:pt x="1313" y="1658"/>
                    <a:pt x="1478" y="1502"/>
                  </a:cubicBezTo>
                  <a:cubicBezTo>
                    <a:pt x="1733" y="1260"/>
                    <a:pt x="1816" y="889"/>
                    <a:pt x="1691" y="559"/>
                  </a:cubicBezTo>
                  <a:cubicBezTo>
                    <a:pt x="1566" y="232"/>
                    <a:pt x="1256" y="12"/>
                    <a:pt x="904" y="1"/>
                  </a:cubicBezTo>
                  <a:cubicBezTo>
                    <a:pt x="896" y="1"/>
                    <a:pt x="888" y="1"/>
                    <a:pt x="880"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4" name="Google Shape;5464;p32">
              <a:extLst>
                <a:ext uri="{FF2B5EF4-FFF2-40B4-BE49-F238E27FC236}">
                  <a16:creationId xmlns:a16="http://schemas.microsoft.com/office/drawing/2014/main" id="{E99712C4-665D-6345-DCC1-57A2C6ACDC2C}"/>
                </a:ext>
              </a:extLst>
            </p:cNvPr>
            <p:cNvSpPr/>
            <p:nvPr/>
          </p:nvSpPr>
          <p:spPr>
            <a:xfrm>
              <a:off x="3619250" y="2901050"/>
              <a:ext cx="33075" cy="28150"/>
            </a:xfrm>
            <a:custGeom>
              <a:avLst/>
              <a:gdLst/>
              <a:ahLst/>
              <a:cxnLst/>
              <a:rect l="l" t="t" r="r" b="b"/>
              <a:pathLst>
                <a:path w="1323" h="1126" extrusionOk="0">
                  <a:moveTo>
                    <a:pt x="572" y="0"/>
                  </a:moveTo>
                  <a:cubicBezTo>
                    <a:pt x="267" y="0"/>
                    <a:pt x="17" y="243"/>
                    <a:pt x="8" y="550"/>
                  </a:cubicBezTo>
                  <a:cubicBezTo>
                    <a:pt x="1" y="893"/>
                    <a:pt x="281" y="1126"/>
                    <a:pt x="575" y="1126"/>
                  </a:cubicBezTo>
                  <a:cubicBezTo>
                    <a:pt x="709" y="1126"/>
                    <a:pt x="846" y="1077"/>
                    <a:pt x="960" y="970"/>
                  </a:cubicBezTo>
                  <a:cubicBezTo>
                    <a:pt x="1322" y="625"/>
                    <a:pt x="1089" y="14"/>
                    <a:pt x="588" y="0"/>
                  </a:cubicBezTo>
                  <a:cubicBezTo>
                    <a:pt x="583" y="0"/>
                    <a:pt x="578" y="0"/>
                    <a:pt x="5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5" name="Google Shape;5465;p32">
              <a:extLst>
                <a:ext uri="{FF2B5EF4-FFF2-40B4-BE49-F238E27FC236}">
                  <a16:creationId xmlns:a16="http://schemas.microsoft.com/office/drawing/2014/main" id="{12CCD63E-D27B-229C-65A3-635827C5EBA0}"/>
                </a:ext>
              </a:extLst>
            </p:cNvPr>
            <p:cNvSpPr/>
            <p:nvPr/>
          </p:nvSpPr>
          <p:spPr>
            <a:xfrm>
              <a:off x="3478850" y="2947350"/>
              <a:ext cx="117700" cy="68725"/>
            </a:xfrm>
            <a:custGeom>
              <a:avLst/>
              <a:gdLst/>
              <a:ahLst/>
              <a:cxnLst/>
              <a:rect l="l" t="t" r="r" b="b"/>
              <a:pathLst>
                <a:path w="4708" h="2749" extrusionOk="0">
                  <a:moveTo>
                    <a:pt x="624" y="856"/>
                  </a:moveTo>
                  <a:lnTo>
                    <a:pt x="4042" y="940"/>
                  </a:lnTo>
                  <a:cubicBezTo>
                    <a:pt x="4174" y="942"/>
                    <a:pt x="4277" y="1052"/>
                    <a:pt x="4275" y="1183"/>
                  </a:cubicBezTo>
                  <a:cubicBezTo>
                    <a:pt x="4273" y="1245"/>
                    <a:pt x="4246" y="1304"/>
                    <a:pt x="4200" y="1348"/>
                  </a:cubicBezTo>
                  <a:cubicBezTo>
                    <a:pt x="4156" y="1390"/>
                    <a:pt x="4097" y="1414"/>
                    <a:pt x="4038" y="1414"/>
                  </a:cubicBezTo>
                  <a:cubicBezTo>
                    <a:pt x="4036" y="1414"/>
                    <a:pt x="4033" y="1414"/>
                    <a:pt x="4031" y="1414"/>
                  </a:cubicBezTo>
                  <a:lnTo>
                    <a:pt x="613" y="1333"/>
                  </a:lnTo>
                  <a:cubicBezTo>
                    <a:pt x="481" y="1329"/>
                    <a:pt x="376" y="1221"/>
                    <a:pt x="378" y="1089"/>
                  </a:cubicBezTo>
                  <a:cubicBezTo>
                    <a:pt x="380" y="1025"/>
                    <a:pt x="407" y="966"/>
                    <a:pt x="453" y="924"/>
                  </a:cubicBezTo>
                  <a:cubicBezTo>
                    <a:pt x="499" y="880"/>
                    <a:pt x="560" y="856"/>
                    <a:pt x="624" y="856"/>
                  </a:cubicBezTo>
                  <a:close/>
                  <a:moveTo>
                    <a:pt x="476" y="1"/>
                  </a:moveTo>
                  <a:cubicBezTo>
                    <a:pt x="244" y="1"/>
                    <a:pt x="55" y="187"/>
                    <a:pt x="46" y="421"/>
                  </a:cubicBezTo>
                  <a:lnTo>
                    <a:pt x="35" y="876"/>
                  </a:lnTo>
                  <a:lnTo>
                    <a:pt x="4" y="2219"/>
                  </a:lnTo>
                  <a:cubicBezTo>
                    <a:pt x="0" y="2456"/>
                    <a:pt x="187" y="2652"/>
                    <a:pt x="424" y="2658"/>
                  </a:cubicBezTo>
                  <a:lnTo>
                    <a:pt x="4218" y="2748"/>
                  </a:lnTo>
                  <a:cubicBezTo>
                    <a:pt x="4222" y="2748"/>
                    <a:pt x="4226" y="2748"/>
                    <a:pt x="4230" y="2748"/>
                  </a:cubicBezTo>
                  <a:cubicBezTo>
                    <a:pt x="4462" y="2748"/>
                    <a:pt x="4653" y="2564"/>
                    <a:pt x="4659" y="2331"/>
                  </a:cubicBezTo>
                  <a:lnTo>
                    <a:pt x="4697" y="790"/>
                  </a:lnTo>
                  <a:lnTo>
                    <a:pt x="4703" y="533"/>
                  </a:lnTo>
                  <a:cubicBezTo>
                    <a:pt x="4708" y="296"/>
                    <a:pt x="4519" y="98"/>
                    <a:pt x="4281" y="91"/>
                  </a:cubicBezTo>
                  <a:lnTo>
                    <a:pt x="488" y="1"/>
                  </a:lnTo>
                  <a:cubicBezTo>
                    <a:pt x="484" y="1"/>
                    <a:pt x="480" y="1"/>
                    <a:pt x="47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6" name="Google Shape;5466;p32">
              <a:extLst>
                <a:ext uri="{FF2B5EF4-FFF2-40B4-BE49-F238E27FC236}">
                  <a16:creationId xmlns:a16="http://schemas.microsoft.com/office/drawing/2014/main" id="{84868F19-5947-B2EC-38A0-52A0CF10ADBB}"/>
                </a:ext>
              </a:extLst>
            </p:cNvPr>
            <p:cNvSpPr/>
            <p:nvPr/>
          </p:nvSpPr>
          <p:spPr>
            <a:xfrm>
              <a:off x="3481800" y="2889175"/>
              <a:ext cx="112600" cy="36125"/>
            </a:xfrm>
            <a:custGeom>
              <a:avLst/>
              <a:gdLst/>
              <a:ahLst/>
              <a:cxnLst/>
              <a:rect l="l" t="t" r="r" b="b"/>
              <a:pathLst>
                <a:path w="4504" h="1445" extrusionOk="0">
                  <a:moveTo>
                    <a:pt x="524" y="0"/>
                  </a:moveTo>
                  <a:cubicBezTo>
                    <a:pt x="260" y="0"/>
                    <a:pt x="40" y="205"/>
                    <a:pt x="20" y="467"/>
                  </a:cubicBezTo>
                  <a:cubicBezTo>
                    <a:pt x="1" y="735"/>
                    <a:pt x="194" y="972"/>
                    <a:pt x="460" y="1005"/>
                  </a:cubicBezTo>
                  <a:lnTo>
                    <a:pt x="3919" y="1442"/>
                  </a:lnTo>
                  <a:cubicBezTo>
                    <a:pt x="3937" y="1442"/>
                    <a:pt x="3952" y="1445"/>
                    <a:pt x="3970" y="1445"/>
                  </a:cubicBezTo>
                  <a:cubicBezTo>
                    <a:pt x="3974" y="1445"/>
                    <a:pt x="3978" y="1445"/>
                    <a:pt x="3982" y="1445"/>
                  </a:cubicBezTo>
                  <a:cubicBezTo>
                    <a:pt x="4245" y="1445"/>
                    <a:pt x="4465" y="1243"/>
                    <a:pt x="4484" y="979"/>
                  </a:cubicBezTo>
                  <a:cubicBezTo>
                    <a:pt x="4504" y="710"/>
                    <a:pt x="4313" y="473"/>
                    <a:pt x="4045" y="440"/>
                  </a:cubicBezTo>
                  <a:lnTo>
                    <a:pt x="588" y="5"/>
                  </a:lnTo>
                  <a:cubicBezTo>
                    <a:pt x="570" y="3"/>
                    <a:pt x="555" y="1"/>
                    <a:pt x="537" y="1"/>
                  </a:cubicBezTo>
                  <a:cubicBezTo>
                    <a:pt x="533" y="1"/>
                    <a:pt x="529" y="0"/>
                    <a:pt x="524"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7" name="Google Shape;5467;p32">
              <a:extLst>
                <a:ext uri="{FF2B5EF4-FFF2-40B4-BE49-F238E27FC236}">
                  <a16:creationId xmlns:a16="http://schemas.microsoft.com/office/drawing/2014/main" id="{E86441AB-D5BA-A41A-E12E-017A15BF367A}"/>
                </a:ext>
              </a:extLst>
            </p:cNvPr>
            <p:cNvSpPr/>
            <p:nvPr/>
          </p:nvSpPr>
          <p:spPr>
            <a:xfrm>
              <a:off x="3478950" y="2800825"/>
              <a:ext cx="112175" cy="27325"/>
            </a:xfrm>
            <a:custGeom>
              <a:avLst/>
              <a:gdLst/>
              <a:ahLst/>
              <a:cxnLst/>
              <a:rect l="l" t="t" r="r" b="b"/>
              <a:pathLst>
                <a:path w="4487" h="1093" extrusionOk="0">
                  <a:moveTo>
                    <a:pt x="508" y="1"/>
                  </a:moveTo>
                  <a:cubicBezTo>
                    <a:pt x="236" y="1"/>
                    <a:pt x="14" y="220"/>
                    <a:pt x="7" y="493"/>
                  </a:cubicBezTo>
                  <a:cubicBezTo>
                    <a:pt x="0" y="765"/>
                    <a:pt x="214" y="996"/>
                    <a:pt x="488" y="1009"/>
                  </a:cubicBezTo>
                  <a:lnTo>
                    <a:pt x="3974" y="1093"/>
                  </a:lnTo>
                  <a:cubicBezTo>
                    <a:pt x="4249" y="1093"/>
                    <a:pt x="4473" y="875"/>
                    <a:pt x="4479" y="601"/>
                  </a:cubicBezTo>
                  <a:cubicBezTo>
                    <a:pt x="4486" y="326"/>
                    <a:pt x="4271" y="97"/>
                    <a:pt x="3998" y="84"/>
                  </a:cubicBezTo>
                  <a:lnTo>
                    <a:pt x="513" y="1"/>
                  </a:lnTo>
                  <a:cubicBezTo>
                    <a:pt x="511" y="1"/>
                    <a:pt x="510" y="1"/>
                    <a:pt x="508"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8" name="Google Shape;5468;p32">
              <a:extLst>
                <a:ext uri="{FF2B5EF4-FFF2-40B4-BE49-F238E27FC236}">
                  <a16:creationId xmlns:a16="http://schemas.microsoft.com/office/drawing/2014/main" id="{EDB0CD74-4EE7-0CF5-4AC5-C42DEAD077AF}"/>
                </a:ext>
              </a:extLst>
            </p:cNvPr>
            <p:cNvSpPr/>
            <p:nvPr/>
          </p:nvSpPr>
          <p:spPr>
            <a:xfrm>
              <a:off x="3480750" y="2714625"/>
              <a:ext cx="112725" cy="27875"/>
            </a:xfrm>
            <a:custGeom>
              <a:avLst/>
              <a:gdLst/>
              <a:ahLst/>
              <a:cxnLst/>
              <a:rect l="l" t="t" r="r" b="b"/>
              <a:pathLst>
                <a:path w="4509" h="1115" extrusionOk="0">
                  <a:moveTo>
                    <a:pt x="523" y="0"/>
                  </a:moveTo>
                  <a:cubicBezTo>
                    <a:pt x="245" y="0"/>
                    <a:pt x="14" y="224"/>
                    <a:pt x="8" y="504"/>
                  </a:cubicBezTo>
                  <a:cubicBezTo>
                    <a:pt x="1" y="789"/>
                    <a:pt x="225" y="1024"/>
                    <a:pt x="511" y="1031"/>
                  </a:cubicBezTo>
                  <a:lnTo>
                    <a:pt x="3975" y="1115"/>
                  </a:lnTo>
                  <a:cubicBezTo>
                    <a:pt x="3977" y="1115"/>
                    <a:pt x="3980" y="1115"/>
                    <a:pt x="3983" y="1115"/>
                  </a:cubicBezTo>
                  <a:cubicBezTo>
                    <a:pt x="4116" y="1115"/>
                    <a:pt x="4247" y="1064"/>
                    <a:pt x="4344" y="972"/>
                  </a:cubicBezTo>
                  <a:cubicBezTo>
                    <a:pt x="4443" y="877"/>
                    <a:pt x="4500" y="748"/>
                    <a:pt x="4504" y="611"/>
                  </a:cubicBezTo>
                  <a:cubicBezTo>
                    <a:pt x="4509" y="328"/>
                    <a:pt x="4284" y="90"/>
                    <a:pt x="3999" y="84"/>
                  </a:cubicBezTo>
                  <a:lnTo>
                    <a:pt x="535" y="0"/>
                  </a:lnTo>
                  <a:cubicBezTo>
                    <a:pt x="531" y="0"/>
                    <a:pt x="527" y="0"/>
                    <a:pt x="523"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9" name="Google Shape;5469;p32">
              <a:extLst>
                <a:ext uri="{FF2B5EF4-FFF2-40B4-BE49-F238E27FC236}">
                  <a16:creationId xmlns:a16="http://schemas.microsoft.com/office/drawing/2014/main" id="{69D238AF-7A29-6ACE-6291-71846381ECFE}"/>
                </a:ext>
              </a:extLst>
            </p:cNvPr>
            <p:cNvSpPr/>
            <p:nvPr/>
          </p:nvSpPr>
          <p:spPr>
            <a:xfrm>
              <a:off x="3488225" y="2968800"/>
              <a:ext cx="97550" cy="13925"/>
            </a:xfrm>
            <a:custGeom>
              <a:avLst/>
              <a:gdLst/>
              <a:ahLst/>
              <a:cxnLst/>
              <a:rect l="l" t="t" r="r" b="b"/>
              <a:pathLst>
                <a:path w="3902" h="557" extrusionOk="0">
                  <a:moveTo>
                    <a:pt x="241" y="0"/>
                  </a:moveTo>
                  <a:cubicBezTo>
                    <a:pt x="180" y="0"/>
                    <a:pt x="122" y="24"/>
                    <a:pt x="78" y="66"/>
                  </a:cubicBezTo>
                  <a:cubicBezTo>
                    <a:pt x="32" y="108"/>
                    <a:pt x="5" y="167"/>
                    <a:pt x="3" y="231"/>
                  </a:cubicBezTo>
                  <a:cubicBezTo>
                    <a:pt x="1" y="363"/>
                    <a:pt x="106" y="471"/>
                    <a:pt x="238" y="475"/>
                  </a:cubicBezTo>
                  <a:lnTo>
                    <a:pt x="3656" y="556"/>
                  </a:lnTo>
                  <a:cubicBezTo>
                    <a:pt x="3658" y="556"/>
                    <a:pt x="3661" y="556"/>
                    <a:pt x="3663" y="556"/>
                  </a:cubicBezTo>
                  <a:cubicBezTo>
                    <a:pt x="3722" y="556"/>
                    <a:pt x="3781" y="532"/>
                    <a:pt x="3825" y="490"/>
                  </a:cubicBezTo>
                  <a:cubicBezTo>
                    <a:pt x="3871" y="449"/>
                    <a:pt x="3900" y="387"/>
                    <a:pt x="3900" y="323"/>
                  </a:cubicBezTo>
                  <a:cubicBezTo>
                    <a:pt x="3902" y="191"/>
                    <a:pt x="3799" y="84"/>
                    <a:pt x="3667" y="82"/>
                  </a:cubicBezTo>
                  <a:lnTo>
                    <a:pt x="249" y="0"/>
                  </a:lnTo>
                  <a:cubicBezTo>
                    <a:pt x="247" y="0"/>
                    <a:pt x="244" y="0"/>
                    <a:pt x="24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0" name="Google Shape;5470;p32">
              <a:extLst>
                <a:ext uri="{FF2B5EF4-FFF2-40B4-BE49-F238E27FC236}">
                  <a16:creationId xmlns:a16="http://schemas.microsoft.com/office/drawing/2014/main" id="{F4E865AE-01AE-D675-33AE-7390A56AFFAB}"/>
                </a:ext>
              </a:extLst>
            </p:cNvPr>
            <p:cNvSpPr/>
            <p:nvPr/>
          </p:nvSpPr>
          <p:spPr>
            <a:xfrm>
              <a:off x="3540700" y="1706175"/>
              <a:ext cx="70475" cy="250675"/>
            </a:xfrm>
            <a:custGeom>
              <a:avLst/>
              <a:gdLst/>
              <a:ahLst/>
              <a:cxnLst/>
              <a:rect l="l" t="t" r="r" b="b"/>
              <a:pathLst>
                <a:path w="2819" h="10027" extrusionOk="0">
                  <a:moveTo>
                    <a:pt x="2777" y="0"/>
                  </a:moveTo>
                  <a:cubicBezTo>
                    <a:pt x="2394" y="0"/>
                    <a:pt x="2020" y="159"/>
                    <a:pt x="1693" y="365"/>
                  </a:cubicBezTo>
                  <a:cubicBezTo>
                    <a:pt x="1401" y="550"/>
                    <a:pt x="1130" y="781"/>
                    <a:pt x="955" y="1077"/>
                  </a:cubicBezTo>
                  <a:cubicBezTo>
                    <a:pt x="673" y="1548"/>
                    <a:pt x="660" y="2130"/>
                    <a:pt x="737" y="2673"/>
                  </a:cubicBezTo>
                  <a:cubicBezTo>
                    <a:pt x="851" y="3475"/>
                    <a:pt x="1137" y="4242"/>
                    <a:pt x="1291" y="5038"/>
                  </a:cubicBezTo>
                  <a:cubicBezTo>
                    <a:pt x="1357" y="5381"/>
                    <a:pt x="1399" y="5737"/>
                    <a:pt x="1315" y="6077"/>
                  </a:cubicBezTo>
                  <a:cubicBezTo>
                    <a:pt x="1159" y="6717"/>
                    <a:pt x="590" y="7178"/>
                    <a:pt x="315" y="7781"/>
                  </a:cubicBezTo>
                  <a:cubicBezTo>
                    <a:pt x="1" y="8466"/>
                    <a:pt x="95" y="9264"/>
                    <a:pt x="221" y="10009"/>
                  </a:cubicBezTo>
                  <a:lnTo>
                    <a:pt x="944" y="10027"/>
                  </a:lnTo>
                  <a:lnTo>
                    <a:pt x="946" y="10027"/>
                  </a:lnTo>
                  <a:lnTo>
                    <a:pt x="946" y="9963"/>
                  </a:lnTo>
                  <a:cubicBezTo>
                    <a:pt x="946" y="9963"/>
                    <a:pt x="878" y="8734"/>
                    <a:pt x="2390" y="7475"/>
                  </a:cubicBezTo>
                  <a:cubicBezTo>
                    <a:pt x="2486" y="7394"/>
                    <a:pt x="2533" y="7268"/>
                    <a:pt x="2511" y="7143"/>
                  </a:cubicBezTo>
                  <a:lnTo>
                    <a:pt x="1715" y="2407"/>
                  </a:lnTo>
                  <a:cubicBezTo>
                    <a:pt x="1715" y="2407"/>
                    <a:pt x="1381" y="1009"/>
                    <a:pt x="2546" y="706"/>
                  </a:cubicBezTo>
                  <a:cubicBezTo>
                    <a:pt x="2693" y="669"/>
                    <a:pt x="2798" y="539"/>
                    <a:pt x="2809" y="387"/>
                  </a:cubicBezTo>
                  <a:cubicBezTo>
                    <a:pt x="2818" y="258"/>
                    <a:pt x="2816" y="128"/>
                    <a:pt x="2801" y="0"/>
                  </a:cubicBezTo>
                  <a:cubicBezTo>
                    <a:pt x="2793" y="0"/>
                    <a:pt x="2785" y="0"/>
                    <a:pt x="277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1" name="Google Shape;5471;p32">
              <a:extLst>
                <a:ext uri="{FF2B5EF4-FFF2-40B4-BE49-F238E27FC236}">
                  <a16:creationId xmlns:a16="http://schemas.microsoft.com/office/drawing/2014/main" id="{4214B760-FAD1-84E4-1310-FEB0D7A808E5}"/>
                </a:ext>
              </a:extLst>
            </p:cNvPr>
            <p:cNvSpPr/>
            <p:nvPr/>
          </p:nvSpPr>
          <p:spPr>
            <a:xfrm>
              <a:off x="3492575" y="1955225"/>
              <a:ext cx="88700" cy="749975"/>
            </a:xfrm>
            <a:custGeom>
              <a:avLst/>
              <a:gdLst/>
              <a:ahLst/>
              <a:cxnLst/>
              <a:rect l="l" t="t" r="r" b="b"/>
              <a:pathLst>
                <a:path w="3548" h="29999" extrusionOk="0">
                  <a:moveTo>
                    <a:pt x="302" y="1"/>
                  </a:moveTo>
                  <a:lnTo>
                    <a:pt x="53" y="24502"/>
                  </a:lnTo>
                  <a:lnTo>
                    <a:pt x="22" y="27623"/>
                  </a:lnTo>
                  <a:lnTo>
                    <a:pt x="0" y="29913"/>
                  </a:lnTo>
                  <a:lnTo>
                    <a:pt x="3548" y="29998"/>
                  </a:lnTo>
                  <a:lnTo>
                    <a:pt x="3548" y="29998"/>
                  </a:lnTo>
                  <a:lnTo>
                    <a:pt x="3528" y="29080"/>
                  </a:lnTo>
                  <a:lnTo>
                    <a:pt x="3502" y="27917"/>
                  </a:lnTo>
                  <a:lnTo>
                    <a:pt x="2871" y="65"/>
                  </a:lnTo>
                  <a:lnTo>
                    <a:pt x="2869" y="65"/>
                  </a:lnTo>
                  <a:lnTo>
                    <a:pt x="2146" y="47"/>
                  </a:lnTo>
                  <a:lnTo>
                    <a:pt x="302" y="1"/>
                  </a:ln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2" name="Google Shape;5472;p32">
              <a:extLst>
                <a:ext uri="{FF2B5EF4-FFF2-40B4-BE49-F238E27FC236}">
                  <a16:creationId xmlns:a16="http://schemas.microsoft.com/office/drawing/2014/main" id="{96DAD169-D044-CD84-FC00-9BC51A6BCEE9}"/>
                </a:ext>
              </a:extLst>
            </p:cNvPr>
            <p:cNvSpPr/>
            <p:nvPr/>
          </p:nvSpPr>
          <p:spPr>
            <a:xfrm>
              <a:off x="3478575" y="1672475"/>
              <a:ext cx="132150" cy="283875"/>
            </a:xfrm>
            <a:custGeom>
              <a:avLst/>
              <a:gdLst/>
              <a:ahLst/>
              <a:cxnLst/>
              <a:rect l="l" t="t" r="r" b="b"/>
              <a:pathLst>
                <a:path w="5286" h="11355" extrusionOk="0">
                  <a:moveTo>
                    <a:pt x="3030" y="1592"/>
                  </a:moveTo>
                  <a:cubicBezTo>
                    <a:pt x="3257" y="1592"/>
                    <a:pt x="3465" y="1792"/>
                    <a:pt x="3424" y="2052"/>
                  </a:cubicBezTo>
                  <a:cubicBezTo>
                    <a:pt x="3394" y="2247"/>
                    <a:pt x="3226" y="2386"/>
                    <a:pt x="3032" y="2386"/>
                  </a:cubicBezTo>
                  <a:cubicBezTo>
                    <a:pt x="3012" y="2386"/>
                    <a:pt x="2992" y="2385"/>
                    <a:pt x="2971" y="2381"/>
                  </a:cubicBezTo>
                  <a:cubicBezTo>
                    <a:pt x="2624" y="2326"/>
                    <a:pt x="2514" y="1878"/>
                    <a:pt x="2798" y="1669"/>
                  </a:cubicBezTo>
                  <a:cubicBezTo>
                    <a:pt x="2871" y="1616"/>
                    <a:pt x="2952" y="1592"/>
                    <a:pt x="3030" y="1592"/>
                  </a:cubicBezTo>
                  <a:close/>
                  <a:moveTo>
                    <a:pt x="2596" y="3124"/>
                  </a:moveTo>
                  <a:cubicBezTo>
                    <a:pt x="2805" y="3124"/>
                    <a:pt x="3003" y="3290"/>
                    <a:pt x="2996" y="3533"/>
                  </a:cubicBezTo>
                  <a:cubicBezTo>
                    <a:pt x="2989" y="3748"/>
                    <a:pt x="2813" y="3918"/>
                    <a:pt x="2597" y="3918"/>
                  </a:cubicBezTo>
                  <a:cubicBezTo>
                    <a:pt x="2595" y="3918"/>
                    <a:pt x="2592" y="3918"/>
                    <a:pt x="2589" y="3918"/>
                  </a:cubicBezTo>
                  <a:cubicBezTo>
                    <a:pt x="2235" y="3909"/>
                    <a:pt x="2070" y="3476"/>
                    <a:pt x="2325" y="3234"/>
                  </a:cubicBezTo>
                  <a:cubicBezTo>
                    <a:pt x="2405" y="3158"/>
                    <a:pt x="2502" y="3124"/>
                    <a:pt x="2596" y="3124"/>
                  </a:cubicBezTo>
                  <a:close/>
                  <a:moveTo>
                    <a:pt x="2232" y="4657"/>
                  </a:moveTo>
                  <a:cubicBezTo>
                    <a:pt x="2458" y="4657"/>
                    <a:pt x="2666" y="4856"/>
                    <a:pt x="2626" y="5115"/>
                  </a:cubicBezTo>
                  <a:cubicBezTo>
                    <a:pt x="2597" y="5310"/>
                    <a:pt x="2429" y="5450"/>
                    <a:pt x="2239" y="5450"/>
                  </a:cubicBezTo>
                  <a:cubicBezTo>
                    <a:pt x="2218" y="5450"/>
                    <a:pt x="2197" y="5449"/>
                    <a:pt x="2176" y="5445"/>
                  </a:cubicBezTo>
                  <a:cubicBezTo>
                    <a:pt x="1826" y="5392"/>
                    <a:pt x="1717" y="4944"/>
                    <a:pt x="2000" y="4735"/>
                  </a:cubicBezTo>
                  <a:cubicBezTo>
                    <a:pt x="2073" y="4681"/>
                    <a:pt x="2154" y="4657"/>
                    <a:pt x="2232" y="4657"/>
                  </a:cubicBezTo>
                  <a:close/>
                  <a:moveTo>
                    <a:pt x="1798" y="6190"/>
                  </a:moveTo>
                  <a:cubicBezTo>
                    <a:pt x="2006" y="6190"/>
                    <a:pt x="2203" y="6355"/>
                    <a:pt x="2196" y="6599"/>
                  </a:cubicBezTo>
                  <a:lnTo>
                    <a:pt x="2196" y="6597"/>
                  </a:lnTo>
                  <a:cubicBezTo>
                    <a:pt x="2191" y="6814"/>
                    <a:pt x="2013" y="6984"/>
                    <a:pt x="1799" y="6984"/>
                  </a:cubicBezTo>
                  <a:cubicBezTo>
                    <a:pt x="1797" y="6984"/>
                    <a:pt x="1794" y="6984"/>
                    <a:pt x="1791" y="6984"/>
                  </a:cubicBezTo>
                  <a:cubicBezTo>
                    <a:pt x="1437" y="6975"/>
                    <a:pt x="1273" y="6542"/>
                    <a:pt x="1527" y="6300"/>
                  </a:cubicBezTo>
                  <a:cubicBezTo>
                    <a:pt x="1608" y="6224"/>
                    <a:pt x="1704" y="6190"/>
                    <a:pt x="1798" y="6190"/>
                  </a:cubicBezTo>
                  <a:close/>
                  <a:moveTo>
                    <a:pt x="1368" y="7695"/>
                  </a:moveTo>
                  <a:cubicBezTo>
                    <a:pt x="1594" y="7695"/>
                    <a:pt x="1801" y="7893"/>
                    <a:pt x="1760" y="8153"/>
                  </a:cubicBezTo>
                  <a:cubicBezTo>
                    <a:pt x="1731" y="8347"/>
                    <a:pt x="1563" y="8488"/>
                    <a:pt x="1371" y="8488"/>
                  </a:cubicBezTo>
                  <a:cubicBezTo>
                    <a:pt x="1350" y="8488"/>
                    <a:pt x="1329" y="8486"/>
                    <a:pt x="1308" y="8482"/>
                  </a:cubicBezTo>
                  <a:cubicBezTo>
                    <a:pt x="960" y="8430"/>
                    <a:pt x="851" y="7979"/>
                    <a:pt x="1134" y="7773"/>
                  </a:cubicBezTo>
                  <a:cubicBezTo>
                    <a:pt x="1208" y="7719"/>
                    <a:pt x="1289" y="7695"/>
                    <a:pt x="1368" y="7695"/>
                  </a:cubicBezTo>
                  <a:close/>
                  <a:moveTo>
                    <a:pt x="932" y="9227"/>
                  </a:moveTo>
                  <a:cubicBezTo>
                    <a:pt x="1140" y="9227"/>
                    <a:pt x="1337" y="9392"/>
                    <a:pt x="1330" y="9634"/>
                  </a:cubicBezTo>
                  <a:cubicBezTo>
                    <a:pt x="1325" y="9850"/>
                    <a:pt x="1150" y="10019"/>
                    <a:pt x="937" y="10019"/>
                  </a:cubicBezTo>
                  <a:cubicBezTo>
                    <a:pt x="933" y="10019"/>
                    <a:pt x="929" y="10019"/>
                    <a:pt x="925" y="10019"/>
                  </a:cubicBezTo>
                  <a:cubicBezTo>
                    <a:pt x="571" y="10012"/>
                    <a:pt x="407" y="9579"/>
                    <a:pt x="662" y="9337"/>
                  </a:cubicBezTo>
                  <a:cubicBezTo>
                    <a:pt x="742" y="9261"/>
                    <a:pt x="838" y="9227"/>
                    <a:pt x="932" y="9227"/>
                  </a:cubicBezTo>
                  <a:close/>
                  <a:moveTo>
                    <a:pt x="3713" y="1"/>
                  </a:moveTo>
                  <a:cubicBezTo>
                    <a:pt x="2826" y="1"/>
                    <a:pt x="2425" y="854"/>
                    <a:pt x="2288" y="1285"/>
                  </a:cubicBezTo>
                  <a:cubicBezTo>
                    <a:pt x="2277" y="1320"/>
                    <a:pt x="2268" y="1351"/>
                    <a:pt x="2262" y="1379"/>
                  </a:cubicBezTo>
                  <a:lnTo>
                    <a:pt x="2176" y="1700"/>
                  </a:lnTo>
                  <a:lnTo>
                    <a:pt x="1879" y="2819"/>
                  </a:lnTo>
                  <a:lnTo>
                    <a:pt x="1767" y="3228"/>
                  </a:lnTo>
                  <a:lnTo>
                    <a:pt x="1468" y="4353"/>
                  </a:lnTo>
                  <a:lnTo>
                    <a:pt x="1358" y="4770"/>
                  </a:lnTo>
                  <a:lnTo>
                    <a:pt x="1062" y="5885"/>
                  </a:lnTo>
                  <a:lnTo>
                    <a:pt x="952" y="6304"/>
                  </a:lnTo>
                  <a:lnTo>
                    <a:pt x="659" y="7399"/>
                  </a:lnTo>
                  <a:lnTo>
                    <a:pt x="547" y="7816"/>
                  </a:lnTo>
                  <a:lnTo>
                    <a:pt x="253" y="8929"/>
                  </a:lnTo>
                  <a:lnTo>
                    <a:pt x="143" y="9348"/>
                  </a:lnTo>
                  <a:lnTo>
                    <a:pt x="35" y="9744"/>
                  </a:lnTo>
                  <a:cubicBezTo>
                    <a:pt x="0" y="9882"/>
                    <a:pt x="48" y="10027"/>
                    <a:pt x="160" y="10115"/>
                  </a:cubicBezTo>
                  <a:cubicBezTo>
                    <a:pt x="424" y="10331"/>
                    <a:pt x="875" y="10775"/>
                    <a:pt x="862" y="11311"/>
                  </a:cubicBezTo>
                  <a:lnTo>
                    <a:pt x="2703" y="11355"/>
                  </a:lnTo>
                  <a:cubicBezTo>
                    <a:pt x="2578" y="10610"/>
                    <a:pt x="2484" y="9814"/>
                    <a:pt x="2798" y="9126"/>
                  </a:cubicBezTo>
                  <a:cubicBezTo>
                    <a:pt x="3075" y="8526"/>
                    <a:pt x="3644" y="8065"/>
                    <a:pt x="3800" y="7423"/>
                  </a:cubicBezTo>
                  <a:cubicBezTo>
                    <a:pt x="3881" y="7085"/>
                    <a:pt x="3840" y="6729"/>
                    <a:pt x="3774" y="6386"/>
                  </a:cubicBezTo>
                  <a:cubicBezTo>
                    <a:pt x="3620" y="5590"/>
                    <a:pt x="3334" y="4823"/>
                    <a:pt x="3222" y="4021"/>
                  </a:cubicBezTo>
                  <a:cubicBezTo>
                    <a:pt x="3145" y="3478"/>
                    <a:pt x="3156" y="2896"/>
                    <a:pt x="3437" y="2425"/>
                  </a:cubicBezTo>
                  <a:cubicBezTo>
                    <a:pt x="3613" y="2129"/>
                    <a:pt x="3886" y="1898"/>
                    <a:pt x="4178" y="1713"/>
                  </a:cubicBezTo>
                  <a:cubicBezTo>
                    <a:pt x="4503" y="1507"/>
                    <a:pt x="4877" y="1348"/>
                    <a:pt x="5262" y="1348"/>
                  </a:cubicBezTo>
                  <a:cubicBezTo>
                    <a:pt x="5270" y="1348"/>
                    <a:pt x="5278" y="1348"/>
                    <a:pt x="5286" y="1348"/>
                  </a:cubicBezTo>
                  <a:cubicBezTo>
                    <a:pt x="5231" y="898"/>
                    <a:pt x="5004" y="342"/>
                    <a:pt x="4255" y="96"/>
                  </a:cubicBezTo>
                  <a:cubicBezTo>
                    <a:pt x="4057" y="30"/>
                    <a:pt x="3877" y="1"/>
                    <a:pt x="37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3" name="Google Shape;5473;p32">
              <a:extLst>
                <a:ext uri="{FF2B5EF4-FFF2-40B4-BE49-F238E27FC236}">
                  <a16:creationId xmlns:a16="http://schemas.microsoft.com/office/drawing/2014/main" id="{0C5E509F-D23A-C532-B5E5-4E87D93CDBD8}"/>
                </a:ext>
              </a:extLst>
            </p:cNvPr>
            <p:cNvSpPr/>
            <p:nvPr/>
          </p:nvSpPr>
          <p:spPr>
            <a:xfrm>
              <a:off x="3543575" y="1712375"/>
              <a:ext cx="23700" cy="19775"/>
            </a:xfrm>
            <a:custGeom>
              <a:avLst/>
              <a:gdLst/>
              <a:ahLst/>
              <a:cxnLst/>
              <a:rect l="l" t="t" r="r" b="b"/>
              <a:pathLst>
                <a:path w="948" h="791" extrusionOk="0">
                  <a:moveTo>
                    <a:pt x="431" y="1"/>
                  </a:moveTo>
                  <a:cubicBezTo>
                    <a:pt x="238" y="1"/>
                    <a:pt x="69" y="140"/>
                    <a:pt x="40" y="335"/>
                  </a:cubicBezTo>
                  <a:cubicBezTo>
                    <a:pt x="0" y="592"/>
                    <a:pt x="207" y="791"/>
                    <a:pt x="432" y="791"/>
                  </a:cubicBezTo>
                  <a:cubicBezTo>
                    <a:pt x="510" y="791"/>
                    <a:pt x="591" y="767"/>
                    <a:pt x="664" y="713"/>
                  </a:cubicBezTo>
                  <a:cubicBezTo>
                    <a:pt x="947" y="506"/>
                    <a:pt x="837" y="60"/>
                    <a:pt x="492" y="5"/>
                  </a:cubicBezTo>
                  <a:cubicBezTo>
                    <a:pt x="472" y="2"/>
                    <a:pt x="451" y="1"/>
                    <a:pt x="43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4" name="Google Shape;5474;p32">
              <a:extLst>
                <a:ext uri="{FF2B5EF4-FFF2-40B4-BE49-F238E27FC236}">
                  <a16:creationId xmlns:a16="http://schemas.microsoft.com/office/drawing/2014/main" id="{5800C5DC-941E-BEF1-DD4A-BFA71A3860FF}"/>
                </a:ext>
              </a:extLst>
            </p:cNvPr>
            <p:cNvSpPr/>
            <p:nvPr/>
          </p:nvSpPr>
          <p:spPr>
            <a:xfrm>
              <a:off x="3533475" y="1750675"/>
              <a:ext cx="23125" cy="19775"/>
            </a:xfrm>
            <a:custGeom>
              <a:avLst/>
              <a:gdLst/>
              <a:ahLst/>
              <a:cxnLst/>
              <a:rect l="l" t="t" r="r" b="b"/>
              <a:pathLst>
                <a:path w="925" h="791" extrusionOk="0">
                  <a:moveTo>
                    <a:pt x="401" y="0"/>
                  </a:moveTo>
                  <a:cubicBezTo>
                    <a:pt x="189" y="0"/>
                    <a:pt x="13" y="172"/>
                    <a:pt x="6" y="385"/>
                  </a:cubicBezTo>
                  <a:cubicBezTo>
                    <a:pt x="0" y="627"/>
                    <a:pt x="197" y="790"/>
                    <a:pt x="404" y="790"/>
                  </a:cubicBezTo>
                  <a:cubicBezTo>
                    <a:pt x="497" y="790"/>
                    <a:pt x="593" y="757"/>
                    <a:pt x="672" y="682"/>
                  </a:cubicBezTo>
                  <a:cubicBezTo>
                    <a:pt x="925" y="440"/>
                    <a:pt x="762" y="12"/>
                    <a:pt x="413" y="1"/>
                  </a:cubicBezTo>
                  <a:cubicBezTo>
                    <a:pt x="409" y="1"/>
                    <a:pt x="405" y="0"/>
                    <a:pt x="40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5" name="Google Shape;5475;p32">
              <a:extLst>
                <a:ext uri="{FF2B5EF4-FFF2-40B4-BE49-F238E27FC236}">
                  <a16:creationId xmlns:a16="http://schemas.microsoft.com/office/drawing/2014/main" id="{1C8DC07C-E033-DAB7-9481-D9EF7010E422}"/>
                </a:ext>
              </a:extLst>
            </p:cNvPr>
            <p:cNvSpPr/>
            <p:nvPr/>
          </p:nvSpPr>
          <p:spPr>
            <a:xfrm>
              <a:off x="3523650" y="1789000"/>
              <a:ext cx="23675" cy="19775"/>
            </a:xfrm>
            <a:custGeom>
              <a:avLst/>
              <a:gdLst/>
              <a:ahLst/>
              <a:cxnLst/>
              <a:rect l="l" t="t" r="r" b="b"/>
              <a:pathLst>
                <a:path w="947" h="791" extrusionOk="0">
                  <a:moveTo>
                    <a:pt x="428" y="1"/>
                  </a:moveTo>
                  <a:cubicBezTo>
                    <a:pt x="238" y="1"/>
                    <a:pt x="71" y="140"/>
                    <a:pt x="41" y="336"/>
                  </a:cubicBezTo>
                  <a:cubicBezTo>
                    <a:pt x="0" y="594"/>
                    <a:pt x="206" y="791"/>
                    <a:pt x="431" y="791"/>
                  </a:cubicBezTo>
                  <a:cubicBezTo>
                    <a:pt x="510" y="791"/>
                    <a:pt x="590" y="767"/>
                    <a:pt x="663" y="714"/>
                  </a:cubicBezTo>
                  <a:cubicBezTo>
                    <a:pt x="946" y="507"/>
                    <a:pt x="839" y="59"/>
                    <a:pt x="492" y="6"/>
                  </a:cubicBezTo>
                  <a:cubicBezTo>
                    <a:pt x="470" y="3"/>
                    <a:pt x="449" y="1"/>
                    <a:pt x="4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6" name="Google Shape;5476;p32">
              <a:extLst>
                <a:ext uri="{FF2B5EF4-FFF2-40B4-BE49-F238E27FC236}">
                  <a16:creationId xmlns:a16="http://schemas.microsoft.com/office/drawing/2014/main" id="{0DD7EADA-91B0-23AE-C5B3-CB2C8F2D5D74}"/>
                </a:ext>
              </a:extLst>
            </p:cNvPr>
            <p:cNvSpPr/>
            <p:nvPr/>
          </p:nvSpPr>
          <p:spPr>
            <a:xfrm>
              <a:off x="3265825" y="2796925"/>
              <a:ext cx="233575" cy="398875"/>
            </a:xfrm>
            <a:custGeom>
              <a:avLst/>
              <a:gdLst/>
              <a:ahLst/>
              <a:cxnLst/>
              <a:rect l="l" t="t" r="r" b="b"/>
              <a:pathLst>
                <a:path w="9343" h="15955" extrusionOk="0">
                  <a:moveTo>
                    <a:pt x="3851" y="1"/>
                  </a:moveTo>
                  <a:cubicBezTo>
                    <a:pt x="3822" y="137"/>
                    <a:pt x="3785" y="273"/>
                    <a:pt x="3739" y="407"/>
                  </a:cubicBezTo>
                  <a:cubicBezTo>
                    <a:pt x="2921" y="2779"/>
                    <a:pt x="0" y="7510"/>
                    <a:pt x="1053" y="11134"/>
                  </a:cubicBezTo>
                  <a:cubicBezTo>
                    <a:pt x="2024" y="14475"/>
                    <a:pt x="4987" y="15693"/>
                    <a:pt x="9343" y="15954"/>
                  </a:cubicBezTo>
                  <a:cubicBezTo>
                    <a:pt x="8033" y="15868"/>
                    <a:pt x="6741" y="15488"/>
                    <a:pt x="5530" y="14983"/>
                  </a:cubicBezTo>
                  <a:cubicBezTo>
                    <a:pt x="4589" y="14589"/>
                    <a:pt x="3682" y="14057"/>
                    <a:pt x="3040" y="13271"/>
                  </a:cubicBezTo>
                  <a:cubicBezTo>
                    <a:pt x="2578" y="12699"/>
                    <a:pt x="2273" y="12018"/>
                    <a:pt x="2062" y="11319"/>
                  </a:cubicBezTo>
                  <a:cubicBezTo>
                    <a:pt x="1695" y="10110"/>
                    <a:pt x="1594" y="8836"/>
                    <a:pt x="1761" y="7583"/>
                  </a:cubicBezTo>
                  <a:cubicBezTo>
                    <a:pt x="1996" y="5844"/>
                    <a:pt x="2741" y="4222"/>
                    <a:pt x="3374" y="2583"/>
                  </a:cubicBezTo>
                  <a:cubicBezTo>
                    <a:pt x="3693" y="1754"/>
                    <a:pt x="3987" y="899"/>
                    <a:pt x="4169" y="29"/>
                  </a:cubicBezTo>
                  <a:lnTo>
                    <a:pt x="3851"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7" name="Google Shape;5477;p32">
              <a:extLst>
                <a:ext uri="{FF2B5EF4-FFF2-40B4-BE49-F238E27FC236}">
                  <a16:creationId xmlns:a16="http://schemas.microsoft.com/office/drawing/2014/main" id="{65C44459-3857-2ABC-D3C2-12DABA3EB655}"/>
                </a:ext>
              </a:extLst>
            </p:cNvPr>
            <p:cNvSpPr/>
            <p:nvPr/>
          </p:nvSpPr>
          <p:spPr>
            <a:xfrm>
              <a:off x="3502950" y="1693050"/>
              <a:ext cx="32900" cy="26225"/>
            </a:xfrm>
            <a:custGeom>
              <a:avLst/>
              <a:gdLst/>
              <a:ahLst/>
              <a:cxnLst/>
              <a:rect l="l" t="t" r="r" b="b"/>
              <a:pathLst>
                <a:path w="1316" h="1049" extrusionOk="0">
                  <a:moveTo>
                    <a:pt x="295" y="0"/>
                  </a:moveTo>
                  <a:cubicBezTo>
                    <a:pt x="295" y="0"/>
                    <a:pt x="1" y="365"/>
                    <a:pt x="113" y="943"/>
                  </a:cubicBezTo>
                  <a:lnTo>
                    <a:pt x="607" y="1049"/>
                  </a:lnTo>
                  <a:lnTo>
                    <a:pt x="869" y="761"/>
                  </a:lnTo>
                  <a:lnTo>
                    <a:pt x="1201" y="877"/>
                  </a:lnTo>
                  <a:lnTo>
                    <a:pt x="1287" y="556"/>
                  </a:lnTo>
                  <a:cubicBezTo>
                    <a:pt x="1293" y="528"/>
                    <a:pt x="1304" y="497"/>
                    <a:pt x="1315" y="462"/>
                  </a:cubicBezTo>
                  <a:lnTo>
                    <a:pt x="1282" y="453"/>
                  </a:lnTo>
                  <a:lnTo>
                    <a:pt x="955" y="444"/>
                  </a:lnTo>
                  <a:lnTo>
                    <a:pt x="748"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8" name="Google Shape;5478;p32">
              <a:extLst>
                <a:ext uri="{FF2B5EF4-FFF2-40B4-BE49-F238E27FC236}">
                  <a16:creationId xmlns:a16="http://schemas.microsoft.com/office/drawing/2014/main" id="{0D87FE71-855F-6D46-810B-AB9B50F90621}"/>
                </a:ext>
              </a:extLst>
            </p:cNvPr>
            <p:cNvSpPr/>
            <p:nvPr/>
          </p:nvSpPr>
          <p:spPr>
            <a:xfrm>
              <a:off x="3513575" y="1827550"/>
              <a:ext cx="19850" cy="19750"/>
            </a:xfrm>
            <a:custGeom>
              <a:avLst/>
              <a:gdLst/>
              <a:ahLst/>
              <a:cxnLst/>
              <a:rect l="l" t="t" r="r" b="b"/>
              <a:pathLst>
                <a:path w="794" h="790" extrusionOk="0">
                  <a:moveTo>
                    <a:pt x="396" y="0"/>
                  </a:moveTo>
                  <a:cubicBezTo>
                    <a:pt x="178" y="3"/>
                    <a:pt x="0" y="178"/>
                    <a:pt x="0" y="396"/>
                  </a:cubicBezTo>
                  <a:cubicBezTo>
                    <a:pt x="0" y="614"/>
                    <a:pt x="178" y="789"/>
                    <a:pt x="398" y="789"/>
                  </a:cubicBezTo>
                  <a:cubicBezTo>
                    <a:pt x="615" y="789"/>
                    <a:pt x="793" y="614"/>
                    <a:pt x="793" y="396"/>
                  </a:cubicBezTo>
                  <a:cubicBezTo>
                    <a:pt x="791" y="178"/>
                    <a:pt x="615" y="0"/>
                    <a:pt x="3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9" name="Google Shape;5479;p32">
              <a:extLst>
                <a:ext uri="{FF2B5EF4-FFF2-40B4-BE49-F238E27FC236}">
                  <a16:creationId xmlns:a16="http://schemas.microsoft.com/office/drawing/2014/main" id="{C9BD096C-DF53-4EF6-5367-09DCC05FD5F4}"/>
                </a:ext>
              </a:extLst>
            </p:cNvPr>
            <p:cNvSpPr/>
            <p:nvPr/>
          </p:nvSpPr>
          <p:spPr>
            <a:xfrm>
              <a:off x="3501975" y="1864950"/>
              <a:ext cx="23700" cy="19750"/>
            </a:xfrm>
            <a:custGeom>
              <a:avLst/>
              <a:gdLst/>
              <a:ahLst/>
              <a:cxnLst/>
              <a:rect l="l" t="t" r="r" b="b"/>
              <a:pathLst>
                <a:path w="948" h="790" extrusionOk="0">
                  <a:moveTo>
                    <a:pt x="428" y="0"/>
                  </a:moveTo>
                  <a:cubicBezTo>
                    <a:pt x="236" y="0"/>
                    <a:pt x="70" y="139"/>
                    <a:pt x="40" y="335"/>
                  </a:cubicBezTo>
                  <a:cubicBezTo>
                    <a:pt x="1" y="592"/>
                    <a:pt x="208" y="790"/>
                    <a:pt x="433" y="790"/>
                  </a:cubicBezTo>
                  <a:cubicBezTo>
                    <a:pt x="511" y="790"/>
                    <a:pt x="591" y="766"/>
                    <a:pt x="664" y="713"/>
                  </a:cubicBezTo>
                  <a:cubicBezTo>
                    <a:pt x="948" y="507"/>
                    <a:pt x="838" y="58"/>
                    <a:pt x="493" y="5"/>
                  </a:cubicBezTo>
                  <a:cubicBezTo>
                    <a:pt x="471" y="2"/>
                    <a:pt x="449" y="0"/>
                    <a:pt x="42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0" name="Google Shape;5480;p32">
              <a:extLst>
                <a:ext uri="{FF2B5EF4-FFF2-40B4-BE49-F238E27FC236}">
                  <a16:creationId xmlns:a16="http://schemas.microsoft.com/office/drawing/2014/main" id="{A022887C-00E2-F4E1-D66D-536C1B7899D0}"/>
                </a:ext>
              </a:extLst>
            </p:cNvPr>
            <p:cNvSpPr/>
            <p:nvPr/>
          </p:nvSpPr>
          <p:spPr>
            <a:xfrm>
              <a:off x="3493850" y="1731625"/>
              <a:ext cx="31725" cy="26275"/>
            </a:xfrm>
            <a:custGeom>
              <a:avLst/>
              <a:gdLst/>
              <a:ahLst/>
              <a:cxnLst/>
              <a:rect l="l" t="t" r="r" b="b"/>
              <a:pathLst>
                <a:path w="1269" h="1051" extrusionOk="0">
                  <a:moveTo>
                    <a:pt x="295" y="0"/>
                  </a:moveTo>
                  <a:cubicBezTo>
                    <a:pt x="295" y="0"/>
                    <a:pt x="0" y="365"/>
                    <a:pt x="112" y="943"/>
                  </a:cubicBezTo>
                  <a:lnTo>
                    <a:pt x="607" y="1051"/>
                  </a:lnTo>
                  <a:lnTo>
                    <a:pt x="868" y="760"/>
                  </a:lnTo>
                  <a:lnTo>
                    <a:pt x="1158" y="864"/>
                  </a:lnTo>
                  <a:lnTo>
                    <a:pt x="1268" y="453"/>
                  </a:lnTo>
                  <a:lnTo>
                    <a:pt x="954" y="444"/>
                  </a:lnTo>
                  <a:lnTo>
                    <a:pt x="747"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1" name="Google Shape;5481;p32">
              <a:extLst>
                <a:ext uri="{FF2B5EF4-FFF2-40B4-BE49-F238E27FC236}">
                  <a16:creationId xmlns:a16="http://schemas.microsoft.com/office/drawing/2014/main" id="{580F453E-BAD8-451A-438B-E20050E42DED}"/>
                </a:ext>
              </a:extLst>
            </p:cNvPr>
            <p:cNvSpPr/>
            <p:nvPr/>
          </p:nvSpPr>
          <p:spPr>
            <a:xfrm>
              <a:off x="3483225" y="1768925"/>
              <a:ext cx="32125" cy="26550"/>
            </a:xfrm>
            <a:custGeom>
              <a:avLst/>
              <a:gdLst/>
              <a:ahLst/>
              <a:cxnLst/>
              <a:rect l="l" t="t" r="r" b="b"/>
              <a:pathLst>
                <a:path w="1285" h="1062" extrusionOk="0">
                  <a:moveTo>
                    <a:pt x="309" y="0"/>
                  </a:moveTo>
                  <a:cubicBezTo>
                    <a:pt x="309" y="0"/>
                    <a:pt x="1" y="354"/>
                    <a:pt x="89" y="934"/>
                  </a:cubicBezTo>
                  <a:lnTo>
                    <a:pt x="579" y="1062"/>
                  </a:lnTo>
                  <a:lnTo>
                    <a:pt x="849" y="785"/>
                  </a:lnTo>
                  <a:lnTo>
                    <a:pt x="1174" y="915"/>
                  </a:lnTo>
                  <a:lnTo>
                    <a:pt x="1284" y="495"/>
                  </a:lnTo>
                  <a:lnTo>
                    <a:pt x="1278" y="490"/>
                  </a:lnTo>
                  <a:lnTo>
                    <a:pt x="950" y="471"/>
                  </a:lnTo>
                  <a:lnTo>
                    <a:pt x="763" y="29"/>
                  </a:lnTo>
                  <a:lnTo>
                    <a:pt x="309"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2" name="Google Shape;5482;p32">
              <a:extLst>
                <a:ext uri="{FF2B5EF4-FFF2-40B4-BE49-F238E27FC236}">
                  <a16:creationId xmlns:a16="http://schemas.microsoft.com/office/drawing/2014/main" id="{686AD74A-7826-C1B3-C9F8-ACF84D1C6CA7}"/>
                </a:ext>
              </a:extLst>
            </p:cNvPr>
            <p:cNvSpPr/>
            <p:nvPr/>
          </p:nvSpPr>
          <p:spPr>
            <a:xfrm>
              <a:off x="3491925" y="1903475"/>
              <a:ext cx="19800" cy="19750"/>
            </a:xfrm>
            <a:custGeom>
              <a:avLst/>
              <a:gdLst/>
              <a:ahLst/>
              <a:cxnLst/>
              <a:rect l="l" t="t" r="r" b="b"/>
              <a:pathLst>
                <a:path w="792" h="790" extrusionOk="0">
                  <a:moveTo>
                    <a:pt x="396" y="1"/>
                  </a:moveTo>
                  <a:cubicBezTo>
                    <a:pt x="176" y="3"/>
                    <a:pt x="0" y="179"/>
                    <a:pt x="0" y="396"/>
                  </a:cubicBezTo>
                  <a:cubicBezTo>
                    <a:pt x="0" y="614"/>
                    <a:pt x="178" y="790"/>
                    <a:pt x="396" y="790"/>
                  </a:cubicBezTo>
                  <a:cubicBezTo>
                    <a:pt x="615" y="790"/>
                    <a:pt x="791" y="614"/>
                    <a:pt x="791" y="396"/>
                  </a:cubicBezTo>
                  <a:cubicBezTo>
                    <a:pt x="791" y="179"/>
                    <a:pt x="613" y="1"/>
                    <a:pt x="39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3" name="Google Shape;5483;p32">
              <a:extLst>
                <a:ext uri="{FF2B5EF4-FFF2-40B4-BE49-F238E27FC236}">
                  <a16:creationId xmlns:a16="http://schemas.microsoft.com/office/drawing/2014/main" id="{179C84F1-F992-0637-C2A2-BF7C03F34FC7}"/>
                </a:ext>
              </a:extLst>
            </p:cNvPr>
            <p:cNvSpPr/>
            <p:nvPr/>
          </p:nvSpPr>
          <p:spPr>
            <a:xfrm>
              <a:off x="3472525" y="1807150"/>
              <a:ext cx="32650" cy="26525"/>
            </a:xfrm>
            <a:custGeom>
              <a:avLst/>
              <a:gdLst/>
              <a:ahLst/>
              <a:cxnLst/>
              <a:rect l="l" t="t" r="r" b="b"/>
              <a:pathLst>
                <a:path w="1306" h="1061" extrusionOk="0">
                  <a:moveTo>
                    <a:pt x="308" y="1"/>
                  </a:moveTo>
                  <a:cubicBezTo>
                    <a:pt x="308" y="1"/>
                    <a:pt x="0" y="355"/>
                    <a:pt x="88" y="935"/>
                  </a:cubicBezTo>
                  <a:lnTo>
                    <a:pt x="578" y="1060"/>
                  </a:lnTo>
                  <a:lnTo>
                    <a:pt x="851" y="783"/>
                  </a:lnTo>
                  <a:lnTo>
                    <a:pt x="1176" y="913"/>
                  </a:lnTo>
                  <a:lnTo>
                    <a:pt x="1194" y="920"/>
                  </a:lnTo>
                  <a:lnTo>
                    <a:pt x="1306" y="500"/>
                  </a:lnTo>
                  <a:lnTo>
                    <a:pt x="1275" y="493"/>
                  </a:lnTo>
                  <a:lnTo>
                    <a:pt x="950" y="471"/>
                  </a:lnTo>
                  <a:lnTo>
                    <a:pt x="761" y="30"/>
                  </a:lnTo>
                  <a:lnTo>
                    <a:pt x="308"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4" name="Google Shape;5484;p32">
              <a:extLst>
                <a:ext uri="{FF2B5EF4-FFF2-40B4-BE49-F238E27FC236}">
                  <a16:creationId xmlns:a16="http://schemas.microsoft.com/office/drawing/2014/main" id="{F0D45C51-67D6-78F4-B9B8-B0CBE99084D3}"/>
                </a:ext>
              </a:extLst>
            </p:cNvPr>
            <p:cNvSpPr/>
            <p:nvPr/>
          </p:nvSpPr>
          <p:spPr>
            <a:xfrm>
              <a:off x="3461425" y="1845675"/>
              <a:ext cx="33700" cy="26300"/>
            </a:xfrm>
            <a:custGeom>
              <a:avLst/>
              <a:gdLst/>
              <a:ahLst/>
              <a:cxnLst/>
              <a:rect l="l" t="t" r="r" b="b"/>
              <a:pathLst>
                <a:path w="1348" h="1052" extrusionOk="0">
                  <a:moveTo>
                    <a:pt x="293" y="1"/>
                  </a:moveTo>
                  <a:cubicBezTo>
                    <a:pt x="293" y="1"/>
                    <a:pt x="0" y="365"/>
                    <a:pt x="112" y="943"/>
                  </a:cubicBezTo>
                  <a:lnTo>
                    <a:pt x="607" y="1051"/>
                  </a:lnTo>
                  <a:lnTo>
                    <a:pt x="866" y="761"/>
                  </a:lnTo>
                  <a:lnTo>
                    <a:pt x="1196" y="878"/>
                  </a:lnTo>
                  <a:lnTo>
                    <a:pt x="1235" y="888"/>
                  </a:lnTo>
                  <a:lnTo>
                    <a:pt x="1348" y="471"/>
                  </a:lnTo>
                  <a:lnTo>
                    <a:pt x="1279" y="453"/>
                  </a:lnTo>
                  <a:lnTo>
                    <a:pt x="954" y="445"/>
                  </a:lnTo>
                  <a:lnTo>
                    <a:pt x="748" y="12"/>
                  </a:lnTo>
                  <a:lnTo>
                    <a:pt x="293"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5" name="Google Shape;5485;p32">
              <a:extLst>
                <a:ext uri="{FF2B5EF4-FFF2-40B4-BE49-F238E27FC236}">
                  <a16:creationId xmlns:a16="http://schemas.microsoft.com/office/drawing/2014/main" id="{B58BBBDD-9378-3AF3-9DD8-83433E6D0885}"/>
                </a:ext>
              </a:extLst>
            </p:cNvPr>
            <p:cNvSpPr/>
            <p:nvPr/>
          </p:nvSpPr>
          <p:spPr>
            <a:xfrm>
              <a:off x="3452300" y="1884250"/>
              <a:ext cx="32600" cy="26275"/>
            </a:xfrm>
            <a:custGeom>
              <a:avLst/>
              <a:gdLst/>
              <a:ahLst/>
              <a:cxnLst/>
              <a:rect l="l" t="t" r="r" b="b"/>
              <a:pathLst>
                <a:path w="1304" h="1051" extrusionOk="0">
                  <a:moveTo>
                    <a:pt x="293" y="0"/>
                  </a:moveTo>
                  <a:cubicBezTo>
                    <a:pt x="293" y="0"/>
                    <a:pt x="1" y="367"/>
                    <a:pt x="113" y="943"/>
                  </a:cubicBezTo>
                  <a:lnTo>
                    <a:pt x="607" y="1051"/>
                  </a:lnTo>
                  <a:lnTo>
                    <a:pt x="866" y="761"/>
                  </a:lnTo>
                  <a:lnTo>
                    <a:pt x="1194" y="877"/>
                  </a:lnTo>
                  <a:lnTo>
                    <a:pt x="1304" y="460"/>
                  </a:lnTo>
                  <a:lnTo>
                    <a:pt x="1280" y="453"/>
                  </a:lnTo>
                  <a:lnTo>
                    <a:pt x="954" y="444"/>
                  </a:lnTo>
                  <a:lnTo>
                    <a:pt x="748" y="11"/>
                  </a:lnTo>
                  <a:lnTo>
                    <a:pt x="293"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6" name="Google Shape;5486;p32">
              <a:extLst>
                <a:ext uri="{FF2B5EF4-FFF2-40B4-BE49-F238E27FC236}">
                  <a16:creationId xmlns:a16="http://schemas.microsoft.com/office/drawing/2014/main" id="{6AB4C80D-1628-B817-C14D-848F15971966}"/>
                </a:ext>
              </a:extLst>
            </p:cNvPr>
            <p:cNvSpPr/>
            <p:nvPr/>
          </p:nvSpPr>
          <p:spPr>
            <a:xfrm>
              <a:off x="3356375" y="2944600"/>
              <a:ext cx="91875" cy="143325"/>
            </a:xfrm>
            <a:custGeom>
              <a:avLst/>
              <a:gdLst/>
              <a:ahLst/>
              <a:cxnLst/>
              <a:rect l="l" t="t" r="r" b="b"/>
              <a:pathLst>
                <a:path w="3675" h="5733" extrusionOk="0">
                  <a:moveTo>
                    <a:pt x="1070" y="0"/>
                  </a:moveTo>
                  <a:cubicBezTo>
                    <a:pt x="714" y="0"/>
                    <a:pt x="368" y="190"/>
                    <a:pt x="187" y="529"/>
                  </a:cubicBezTo>
                  <a:cubicBezTo>
                    <a:pt x="60" y="770"/>
                    <a:pt x="40" y="1047"/>
                    <a:pt x="51" y="1326"/>
                  </a:cubicBezTo>
                  <a:lnTo>
                    <a:pt x="51" y="1329"/>
                  </a:lnTo>
                  <a:cubicBezTo>
                    <a:pt x="0" y="2478"/>
                    <a:pt x="336" y="3612"/>
                    <a:pt x="1009" y="4546"/>
                  </a:cubicBezTo>
                  <a:cubicBezTo>
                    <a:pt x="1273" y="4911"/>
                    <a:pt x="1589" y="5243"/>
                    <a:pt x="1980" y="5465"/>
                  </a:cubicBezTo>
                  <a:cubicBezTo>
                    <a:pt x="2272" y="5632"/>
                    <a:pt x="2605" y="5733"/>
                    <a:pt x="2938" y="5733"/>
                  </a:cubicBezTo>
                  <a:cubicBezTo>
                    <a:pt x="3053" y="5733"/>
                    <a:pt x="3167" y="5721"/>
                    <a:pt x="3279" y="5696"/>
                  </a:cubicBezTo>
                  <a:cubicBezTo>
                    <a:pt x="3383" y="5674"/>
                    <a:pt x="3488" y="5634"/>
                    <a:pt x="3556" y="5553"/>
                  </a:cubicBezTo>
                  <a:cubicBezTo>
                    <a:pt x="3675" y="5401"/>
                    <a:pt x="3613" y="5184"/>
                    <a:pt x="3536" y="5005"/>
                  </a:cubicBezTo>
                  <a:cubicBezTo>
                    <a:pt x="3268" y="4379"/>
                    <a:pt x="2906" y="3795"/>
                    <a:pt x="2660" y="3162"/>
                  </a:cubicBezTo>
                  <a:cubicBezTo>
                    <a:pt x="2501" y="2753"/>
                    <a:pt x="2389" y="2331"/>
                    <a:pt x="2321" y="1900"/>
                  </a:cubicBezTo>
                  <a:cubicBezTo>
                    <a:pt x="2270" y="1579"/>
                    <a:pt x="2242" y="1254"/>
                    <a:pt x="2147" y="944"/>
                  </a:cubicBezTo>
                  <a:cubicBezTo>
                    <a:pt x="2053" y="636"/>
                    <a:pt x="1881" y="335"/>
                    <a:pt x="1609" y="159"/>
                  </a:cubicBezTo>
                  <a:cubicBezTo>
                    <a:pt x="1442" y="51"/>
                    <a:pt x="1255" y="0"/>
                    <a:pt x="1070" y="0"/>
                  </a:cubicBezTo>
                  <a:close/>
                </a:path>
              </a:pathLst>
            </a:custGeom>
            <a:solidFill>
              <a:srgbClr val="F571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7" name="Google Shape;5487;p32">
              <a:extLst>
                <a:ext uri="{FF2B5EF4-FFF2-40B4-BE49-F238E27FC236}">
                  <a16:creationId xmlns:a16="http://schemas.microsoft.com/office/drawing/2014/main" id="{C0903C23-0A2F-45E3-2BB5-A016DF3AA571}"/>
                </a:ext>
              </a:extLst>
            </p:cNvPr>
            <p:cNvSpPr/>
            <p:nvPr/>
          </p:nvSpPr>
          <p:spPr>
            <a:xfrm>
              <a:off x="3307600" y="2485550"/>
              <a:ext cx="110275" cy="312050"/>
            </a:xfrm>
            <a:custGeom>
              <a:avLst/>
              <a:gdLst/>
              <a:ahLst/>
              <a:cxnLst/>
              <a:rect l="l" t="t" r="r" b="b"/>
              <a:pathLst>
                <a:path w="4411" h="12482" extrusionOk="0">
                  <a:moveTo>
                    <a:pt x="2677" y="0"/>
                  </a:moveTo>
                  <a:cubicBezTo>
                    <a:pt x="1438" y="0"/>
                    <a:pt x="0" y="1666"/>
                    <a:pt x="419" y="4469"/>
                  </a:cubicBezTo>
                  <a:cubicBezTo>
                    <a:pt x="824" y="7179"/>
                    <a:pt x="2663" y="10137"/>
                    <a:pt x="2182" y="12453"/>
                  </a:cubicBezTo>
                  <a:lnTo>
                    <a:pt x="2501" y="12482"/>
                  </a:lnTo>
                  <a:cubicBezTo>
                    <a:pt x="2681" y="11634"/>
                    <a:pt x="2756" y="10774"/>
                    <a:pt x="2646" y="9913"/>
                  </a:cubicBezTo>
                  <a:cubicBezTo>
                    <a:pt x="2452" y="8385"/>
                    <a:pt x="1698" y="6994"/>
                    <a:pt x="1228" y="5526"/>
                  </a:cubicBezTo>
                  <a:cubicBezTo>
                    <a:pt x="758" y="4058"/>
                    <a:pt x="613" y="2326"/>
                    <a:pt x="1534" y="1091"/>
                  </a:cubicBezTo>
                  <a:cubicBezTo>
                    <a:pt x="1758" y="789"/>
                    <a:pt x="2151" y="532"/>
                    <a:pt x="2498" y="532"/>
                  </a:cubicBezTo>
                  <a:cubicBezTo>
                    <a:pt x="2653" y="532"/>
                    <a:pt x="2799" y="584"/>
                    <a:pt x="2916" y="706"/>
                  </a:cubicBezTo>
                  <a:cubicBezTo>
                    <a:pt x="3142" y="944"/>
                    <a:pt x="3114" y="1315"/>
                    <a:pt x="3118" y="1645"/>
                  </a:cubicBezTo>
                  <a:cubicBezTo>
                    <a:pt x="3134" y="2634"/>
                    <a:pt x="3624" y="3607"/>
                    <a:pt x="4411" y="4216"/>
                  </a:cubicBezTo>
                  <a:cubicBezTo>
                    <a:pt x="3180" y="3170"/>
                    <a:pt x="3876" y="71"/>
                    <a:pt x="2762" y="3"/>
                  </a:cubicBezTo>
                  <a:cubicBezTo>
                    <a:pt x="2734" y="1"/>
                    <a:pt x="2705" y="0"/>
                    <a:pt x="26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8" name="Google Shape;5488;p32">
              <a:extLst>
                <a:ext uri="{FF2B5EF4-FFF2-40B4-BE49-F238E27FC236}">
                  <a16:creationId xmlns:a16="http://schemas.microsoft.com/office/drawing/2014/main" id="{060734F1-3C1D-24C2-2B32-F2F3650B0F85}"/>
                </a:ext>
              </a:extLst>
            </p:cNvPr>
            <p:cNvSpPr/>
            <p:nvPr/>
          </p:nvSpPr>
          <p:spPr>
            <a:xfrm>
              <a:off x="3544600" y="1945625"/>
              <a:ext cx="14150" cy="1008275"/>
            </a:xfrm>
            <a:custGeom>
              <a:avLst/>
              <a:gdLst/>
              <a:ahLst/>
              <a:cxnLst/>
              <a:rect l="l" t="t" r="r" b="b"/>
              <a:pathLst>
                <a:path w="566" h="40331" extrusionOk="0">
                  <a:moveTo>
                    <a:pt x="149" y="0"/>
                  </a:moveTo>
                  <a:cubicBezTo>
                    <a:pt x="132" y="0"/>
                    <a:pt x="119" y="57"/>
                    <a:pt x="119" y="130"/>
                  </a:cubicBezTo>
                  <a:cubicBezTo>
                    <a:pt x="97" y="2602"/>
                    <a:pt x="78" y="5042"/>
                    <a:pt x="157" y="7547"/>
                  </a:cubicBezTo>
                  <a:cubicBezTo>
                    <a:pt x="269" y="11060"/>
                    <a:pt x="337" y="14409"/>
                    <a:pt x="278" y="17917"/>
                  </a:cubicBezTo>
                  <a:cubicBezTo>
                    <a:pt x="216" y="21642"/>
                    <a:pt x="150" y="25152"/>
                    <a:pt x="62" y="28886"/>
                  </a:cubicBezTo>
                  <a:cubicBezTo>
                    <a:pt x="1" y="31497"/>
                    <a:pt x="65" y="33965"/>
                    <a:pt x="137" y="36549"/>
                  </a:cubicBezTo>
                  <a:cubicBezTo>
                    <a:pt x="172" y="37822"/>
                    <a:pt x="207" y="39063"/>
                    <a:pt x="269" y="40310"/>
                  </a:cubicBezTo>
                  <a:cubicBezTo>
                    <a:pt x="271" y="40322"/>
                    <a:pt x="274" y="40331"/>
                    <a:pt x="277" y="40331"/>
                  </a:cubicBezTo>
                  <a:cubicBezTo>
                    <a:pt x="278" y="40331"/>
                    <a:pt x="279" y="40330"/>
                    <a:pt x="280" y="40327"/>
                  </a:cubicBezTo>
                  <a:cubicBezTo>
                    <a:pt x="286" y="40314"/>
                    <a:pt x="289" y="40296"/>
                    <a:pt x="286" y="40281"/>
                  </a:cubicBezTo>
                  <a:cubicBezTo>
                    <a:pt x="144" y="36510"/>
                    <a:pt x="67" y="32767"/>
                    <a:pt x="148" y="28908"/>
                  </a:cubicBezTo>
                  <a:cubicBezTo>
                    <a:pt x="227" y="25191"/>
                    <a:pt x="306" y="21721"/>
                    <a:pt x="405" y="17985"/>
                  </a:cubicBezTo>
                  <a:cubicBezTo>
                    <a:pt x="566" y="11870"/>
                    <a:pt x="141" y="6104"/>
                    <a:pt x="183" y="132"/>
                  </a:cubicBezTo>
                  <a:cubicBezTo>
                    <a:pt x="183" y="62"/>
                    <a:pt x="168" y="3"/>
                    <a:pt x="150" y="0"/>
                  </a:cubicBezTo>
                  <a:cubicBezTo>
                    <a:pt x="150" y="0"/>
                    <a:pt x="150"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9" name="Google Shape;5489;p32">
              <a:extLst>
                <a:ext uri="{FF2B5EF4-FFF2-40B4-BE49-F238E27FC236}">
                  <a16:creationId xmlns:a16="http://schemas.microsoft.com/office/drawing/2014/main" id="{E544B044-E294-C449-684C-3FD57AB4328A}"/>
                </a:ext>
              </a:extLst>
            </p:cNvPr>
            <p:cNvSpPr/>
            <p:nvPr/>
          </p:nvSpPr>
          <p:spPr>
            <a:xfrm>
              <a:off x="3533950" y="1945725"/>
              <a:ext cx="14150" cy="1008250"/>
            </a:xfrm>
            <a:custGeom>
              <a:avLst/>
              <a:gdLst/>
              <a:ahLst/>
              <a:cxnLst/>
              <a:rect l="l" t="t" r="r" b="b"/>
              <a:pathLst>
                <a:path w="566" h="40330" extrusionOk="0">
                  <a:moveTo>
                    <a:pt x="149" y="1"/>
                  </a:moveTo>
                  <a:cubicBezTo>
                    <a:pt x="132" y="1"/>
                    <a:pt x="119" y="57"/>
                    <a:pt x="119" y="130"/>
                  </a:cubicBezTo>
                  <a:cubicBezTo>
                    <a:pt x="99" y="2603"/>
                    <a:pt x="77" y="5040"/>
                    <a:pt x="159" y="7548"/>
                  </a:cubicBezTo>
                  <a:cubicBezTo>
                    <a:pt x="269" y="11060"/>
                    <a:pt x="339" y="14407"/>
                    <a:pt x="280" y="17917"/>
                  </a:cubicBezTo>
                  <a:cubicBezTo>
                    <a:pt x="218" y="21642"/>
                    <a:pt x="150" y="25150"/>
                    <a:pt x="62" y="28884"/>
                  </a:cubicBezTo>
                  <a:cubicBezTo>
                    <a:pt x="0" y="31495"/>
                    <a:pt x="64" y="33963"/>
                    <a:pt x="137" y="36547"/>
                  </a:cubicBezTo>
                  <a:cubicBezTo>
                    <a:pt x="172" y="37822"/>
                    <a:pt x="209" y="39062"/>
                    <a:pt x="271" y="40310"/>
                  </a:cubicBezTo>
                  <a:cubicBezTo>
                    <a:pt x="272" y="40322"/>
                    <a:pt x="275" y="40330"/>
                    <a:pt x="279" y="40330"/>
                  </a:cubicBezTo>
                  <a:cubicBezTo>
                    <a:pt x="280" y="40330"/>
                    <a:pt x="281" y="40329"/>
                    <a:pt x="282" y="40328"/>
                  </a:cubicBezTo>
                  <a:cubicBezTo>
                    <a:pt x="286" y="40312"/>
                    <a:pt x="288" y="40295"/>
                    <a:pt x="286" y="40279"/>
                  </a:cubicBezTo>
                  <a:cubicBezTo>
                    <a:pt x="145" y="36508"/>
                    <a:pt x="69" y="32765"/>
                    <a:pt x="150" y="28906"/>
                  </a:cubicBezTo>
                  <a:cubicBezTo>
                    <a:pt x="229" y="25189"/>
                    <a:pt x="308" y="21719"/>
                    <a:pt x="405" y="17983"/>
                  </a:cubicBezTo>
                  <a:cubicBezTo>
                    <a:pt x="565" y="11871"/>
                    <a:pt x="143" y="6104"/>
                    <a:pt x="183" y="133"/>
                  </a:cubicBezTo>
                  <a:cubicBezTo>
                    <a:pt x="183" y="62"/>
                    <a:pt x="170" y="3"/>
                    <a:pt x="150" y="1"/>
                  </a:cubicBezTo>
                  <a:cubicBezTo>
                    <a:pt x="150"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0" name="Google Shape;5490;p32">
              <a:extLst>
                <a:ext uri="{FF2B5EF4-FFF2-40B4-BE49-F238E27FC236}">
                  <a16:creationId xmlns:a16="http://schemas.microsoft.com/office/drawing/2014/main" id="{D4BA4161-8838-EA90-093D-B476188569E8}"/>
                </a:ext>
              </a:extLst>
            </p:cNvPr>
            <p:cNvSpPr/>
            <p:nvPr/>
          </p:nvSpPr>
          <p:spPr>
            <a:xfrm>
              <a:off x="3523350" y="1945775"/>
              <a:ext cx="14150" cy="1008325"/>
            </a:xfrm>
            <a:custGeom>
              <a:avLst/>
              <a:gdLst/>
              <a:ahLst/>
              <a:cxnLst/>
              <a:rect l="l" t="t" r="r" b="b"/>
              <a:pathLst>
                <a:path w="566" h="40333" extrusionOk="0">
                  <a:moveTo>
                    <a:pt x="149" y="1"/>
                  </a:moveTo>
                  <a:cubicBezTo>
                    <a:pt x="132" y="1"/>
                    <a:pt x="119" y="57"/>
                    <a:pt x="119" y="131"/>
                  </a:cubicBezTo>
                  <a:cubicBezTo>
                    <a:pt x="99" y="2605"/>
                    <a:pt x="77" y="5043"/>
                    <a:pt x="156" y="7550"/>
                  </a:cubicBezTo>
                  <a:cubicBezTo>
                    <a:pt x="268" y="11060"/>
                    <a:pt x="336" y="14410"/>
                    <a:pt x="279" y="17919"/>
                  </a:cubicBezTo>
                  <a:cubicBezTo>
                    <a:pt x="216" y="21642"/>
                    <a:pt x="150" y="25152"/>
                    <a:pt x="62" y="28886"/>
                  </a:cubicBezTo>
                  <a:cubicBezTo>
                    <a:pt x="0" y="31497"/>
                    <a:pt x="64" y="33965"/>
                    <a:pt x="136" y="36550"/>
                  </a:cubicBezTo>
                  <a:cubicBezTo>
                    <a:pt x="172" y="37825"/>
                    <a:pt x="209" y="39064"/>
                    <a:pt x="271" y="40312"/>
                  </a:cubicBezTo>
                  <a:cubicBezTo>
                    <a:pt x="272" y="40324"/>
                    <a:pt x="275" y="40332"/>
                    <a:pt x="279" y="40332"/>
                  </a:cubicBezTo>
                  <a:cubicBezTo>
                    <a:pt x="280" y="40332"/>
                    <a:pt x="281" y="40331"/>
                    <a:pt x="282" y="40330"/>
                  </a:cubicBezTo>
                  <a:cubicBezTo>
                    <a:pt x="286" y="40312"/>
                    <a:pt x="288" y="40297"/>
                    <a:pt x="286" y="40279"/>
                  </a:cubicBezTo>
                  <a:cubicBezTo>
                    <a:pt x="143" y="36510"/>
                    <a:pt x="66" y="32767"/>
                    <a:pt x="147" y="28906"/>
                  </a:cubicBezTo>
                  <a:cubicBezTo>
                    <a:pt x="227" y="25192"/>
                    <a:pt x="306" y="21721"/>
                    <a:pt x="405" y="17983"/>
                  </a:cubicBezTo>
                  <a:cubicBezTo>
                    <a:pt x="565" y="11871"/>
                    <a:pt x="141" y="6104"/>
                    <a:pt x="183" y="133"/>
                  </a:cubicBezTo>
                  <a:cubicBezTo>
                    <a:pt x="183" y="62"/>
                    <a:pt x="167" y="3"/>
                    <a:pt x="150" y="1"/>
                  </a:cubicBezTo>
                  <a:cubicBezTo>
                    <a:pt x="149"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1" name="Google Shape;5491;p32">
              <a:extLst>
                <a:ext uri="{FF2B5EF4-FFF2-40B4-BE49-F238E27FC236}">
                  <a16:creationId xmlns:a16="http://schemas.microsoft.com/office/drawing/2014/main" id="{8F2CFB48-4230-172C-7453-73BF9977EF24}"/>
                </a:ext>
              </a:extLst>
            </p:cNvPr>
            <p:cNvSpPr/>
            <p:nvPr/>
          </p:nvSpPr>
          <p:spPr>
            <a:xfrm>
              <a:off x="3512750" y="1945900"/>
              <a:ext cx="14125" cy="1008250"/>
            </a:xfrm>
            <a:custGeom>
              <a:avLst/>
              <a:gdLst/>
              <a:ahLst/>
              <a:cxnLst/>
              <a:rect l="l" t="t" r="r" b="b"/>
              <a:pathLst>
                <a:path w="565" h="40330" extrusionOk="0">
                  <a:moveTo>
                    <a:pt x="149" y="0"/>
                  </a:moveTo>
                  <a:cubicBezTo>
                    <a:pt x="131" y="0"/>
                    <a:pt x="117" y="57"/>
                    <a:pt x="117" y="130"/>
                  </a:cubicBezTo>
                  <a:cubicBezTo>
                    <a:pt x="97" y="2602"/>
                    <a:pt x="77" y="5040"/>
                    <a:pt x="156" y="7547"/>
                  </a:cubicBezTo>
                  <a:cubicBezTo>
                    <a:pt x="268" y="11059"/>
                    <a:pt x="336" y="14407"/>
                    <a:pt x="277" y="17917"/>
                  </a:cubicBezTo>
                  <a:cubicBezTo>
                    <a:pt x="215" y="21640"/>
                    <a:pt x="150" y="25149"/>
                    <a:pt x="62" y="28883"/>
                  </a:cubicBezTo>
                  <a:cubicBezTo>
                    <a:pt x="0" y="31494"/>
                    <a:pt x="64" y="33962"/>
                    <a:pt x="134" y="36547"/>
                  </a:cubicBezTo>
                  <a:cubicBezTo>
                    <a:pt x="169" y="37822"/>
                    <a:pt x="207" y="39061"/>
                    <a:pt x="268" y="40310"/>
                  </a:cubicBezTo>
                  <a:cubicBezTo>
                    <a:pt x="270" y="40321"/>
                    <a:pt x="273" y="40329"/>
                    <a:pt x="276" y="40329"/>
                  </a:cubicBezTo>
                  <a:cubicBezTo>
                    <a:pt x="277" y="40329"/>
                    <a:pt x="278" y="40329"/>
                    <a:pt x="279" y="40327"/>
                  </a:cubicBezTo>
                  <a:cubicBezTo>
                    <a:pt x="286" y="40312"/>
                    <a:pt x="286" y="40294"/>
                    <a:pt x="286" y="40279"/>
                  </a:cubicBezTo>
                  <a:cubicBezTo>
                    <a:pt x="143" y="36507"/>
                    <a:pt x="66" y="32765"/>
                    <a:pt x="147" y="28905"/>
                  </a:cubicBezTo>
                  <a:cubicBezTo>
                    <a:pt x="226" y="25189"/>
                    <a:pt x="306" y="21719"/>
                    <a:pt x="402" y="17982"/>
                  </a:cubicBezTo>
                  <a:cubicBezTo>
                    <a:pt x="565" y="11870"/>
                    <a:pt x="141" y="6104"/>
                    <a:pt x="182" y="132"/>
                  </a:cubicBezTo>
                  <a:cubicBezTo>
                    <a:pt x="182" y="62"/>
                    <a:pt x="167" y="0"/>
                    <a:pt x="150" y="0"/>
                  </a:cubicBezTo>
                  <a:cubicBezTo>
                    <a:pt x="149" y="0"/>
                    <a:pt x="149"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494" name="Google Shape;5494;p32">
            <a:extLst>
              <a:ext uri="{FF2B5EF4-FFF2-40B4-BE49-F238E27FC236}">
                <a16:creationId xmlns:a16="http://schemas.microsoft.com/office/drawing/2014/main" id="{B5BA4EDE-D816-026F-6714-A45CF8C5C304}"/>
              </a:ext>
            </a:extLst>
          </p:cNvPr>
          <p:cNvSpPr txBox="1">
            <a:spLocks noGrp="1"/>
          </p:cNvSpPr>
          <p:nvPr>
            <p:ph type="body" idx="1"/>
          </p:nvPr>
        </p:nvSpPr>
        <p:spPr>
          <a:xfrm>
            <a:off x="2029172" y="1514836"/>
            <a:ext cx="5085655" cy="1293600"/>
          </a:xfrm>
          <a:prstGeom prst="rect">
            <a:avLst/>
          </a:prstGeom>
        </p:spPr>
        <p:txBody>
          <a:bodyPr spcFirstLastPara="1" wrap="square" lIns="91425" tIns="91425" rIns="91425" bIns="91425" anchor="t" anchorCtr="0">
            <a:noAutofit/>
          </a:bodyPr>
          <a:lstStyle/>
          <a:p>
            <a:pPr marL="114300" indent="0">
              <a:buNone/>
            </a:pPr>
            <a:r>
              <a:rPr lang="en-US" sz="3600" b="1" dirty="0"/>
              <a:t>Student and Faculty Comments/Research</a:t>
            </a:r>
            <a:endParaRPr lang="en-US" sz="3600" dirty="0"/>
          </a:p>
        </p:txBody>
      </p:sp>
      <p:sp>
        <p:nvSpPr>
          <p:cNvPr id="5492" name="Google Shape;5492;p32">
            <a:extLst>
              <a:ext uri="{FF2B5EF4-FFF2-40B4-BE49-F238E27FC236}">
                <a16:creationId xmlns:a16="http://schemas.microsoft.com/office/drawing/2014/main" id="{0B44F6F5-DB2A-ACFB-32B5-F510AD7BA7EA}"/>
              </a:ext>
            </a:extLst>
          </p:cNvPr>
          <p:cNvSpPr/>
          <p:nvPr/>
        </p:nvSpPr>
        <p:spPr>
          <a:xfrm rot="-119521">
            <a:off x="5660204" y="3449080"/>
            <a:ext cx="2114478" cy="510617"/>
          </a:xfrm>
          <a:prstGeom prst="rect">
            <a:avLst/>
          </a:prstGeom>
          <a:solidFill>
            <a:srgbClr val="F24600">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35227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307340DB-6D43-440B-DA83-6441F7B4BB4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CBE682-68EB-B29A-0570-34756EB73841}"/>
              </a:ext>
            </a:extLst>
          </p:cNvPr>
          <p:cNvSpPr txBox="1"/>
          <p:nvPr/>
        </p:nvSpPr>
        <p:spPr>
          <a:xfrm>
            <a:off x="587829" y="408214"/>
            <a:ext cx="6191118" cy="584775"/>
          </a:xfrm>
          <a:prstGeom prst="rect">
            <a:avLst/>
          </a:prstGeom>
          <a:noFill/>
        </p:spPr>
        <p:txBody>
          <a:bodyPr wrap="none" rtlCol="0">
            <a:spAutoFit/>
          </a:bodyPr>
          <a:lstStyle/>
          <a:p>
            <a:r>
              <a:rPr lang="en-US" sz="3200" b="1" dirty="0"/>
              <a:t>‘Love’s in Need of Love Today’</a:t>
            </a:r>
          </a:p>
        </p:txBody>
      </p:sp>
      <p:sp>
        <p:nvSpPr>
          <p:cNvPr id="4" name="TextBox 3">
            <a:extLst>
              <a:ext uri="{FF2B5EF4-FFF2-40B4-BE49-F238E27FC236}">
                <a16:creationId xmlns:a16="http://schemas.microsoft.com/office/drawing/2014/main" id="{F70E175F-333C-9ABF-66BA-FB6F74D366BD}"/>
              </a:ext>
            </a:extLst>
          </p:cNvPr>
          <p:cNvSpPr txBox="1"/>
          <p:nvPr/>
        </p:nvSpPr>
        <p:spPr>
          <a:xfrm>
            <a:off x="726622" y="1011190"/>
            <a:ext cx="7266214" cy="3724096"/>
          </a:xfrm>
          <a:prstGeom prst="rect">
            <a:avLst/>
          </a:prstGeom>
          <a:noFill/>
        </p:spPr>
        <p:txBody>
          <a:bodyPr wrap="square" rtlCol="0">
            <a:spAutoFit/>
          </a:bodyPr>
          <a:lstStyle/>
          <a:p>
            <a:pPr fontAlgn="base">
              <a:spcAft>
                <a:spcPts val="600"/>
              </a:spcAft>
            </a:pPr>
            <a:r>
              <a:rPr lang="en-US" sz="1800" dirty="0"/>
              <a:t>The song opens the album, setting up the record’s serious and reflective tone from the very beginning. </a:t>
            </a:r>
          </a:p>
          <a:p>
            <a:pPr fontAlgn="base">
              <a:spcAft>
                <a:spcPts val="600"/>
              </a:spcAft>
            </a:pPr>
            <a:r>
              <a:rPr lang="en-US" sz="1800" dirty="0"/>
              <a:t>Wonder performs most of the instruments and vocals himself, including keyboards, synthesizers, drums and background vocals. </a:t>
            </a:r>
          </a:p>
          <a:p>
            <a:pPr fontAlgn="base">
              <a:spcAft>
                <a:spcPts val="600"/>
              </a:spcAft>
            </a:pPr>
            <a:r>
              <a:rPr lang="en-US" sz="1800" dirty="0"/>
              <a:t>The song combines a spiritual message with a warning about the condition of society: Love is presented as something people have to actively protect. </a:t>
            </a:r>
          </a:p>
          <a:p>
            <a:pPr fontAlgn="base">
              <a:spcAft>
                <a:spcPts val="600"/>
              </a:spcAft>
            </a:pPr>
            <a:r>
              <a:rPr lang="en-US" sz="1800" dirty="0"/>
              <a:t>The song is one of the tracks that shows Wonder’s spiritual side, and its message connects with several of the album’s larger themes, including love, faith, compassion and responsibility toward other people. </a:t>
            </a:r>
          </a:p>
          <a:p>
            <a:pPr algn="r" fontAlgn="base">
              <a:spcAft>
                <a:spcPts val="600"/>
              </a:spcAft>
            </a:pPr>
            <a:r>
              <a:rPr lang="en-US" sz="1800" i="1" dirty="0"/>
              <a:t>-- Matthew Barber</a:t>
            </a:r>
            <a:endParaRPr lang="en-US" sz="1800" dirty="0"/>
          </a:p>
        </p:txBody>
      </p:sp>
    </p:spTree>
    <p:extLst>
      <p:ext uri="{BB962C8B-B14F-4D97-AF65-F5344CB8AC3E}">
        <p14:creationId xmlns:p14="http://schemas.microsoft.com/office/powerpoint/2010/main" val="1934611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DE329F91-86BC-9037-D49B-AEC528F8A7D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A482309-2C6A-DD00-7E95-BE7FFBA8E229}"/>
              </a:ext>
            </a:extLst>
          </p:cNvPr>
          <p:cNvSpPr txBox="1"/>
          <p:nvPr/>
        </p:nvSpPr>
        <p:spPr>
          <a:xfrm>
            <a:off x="571500" y="538843"/>
            <a:ext cx="8194872" cy="584775"/>
          </a:xfrm>
          <a:prstGeom prst="rect">
            <a:avLst/>
          </a:prstGeom>
          <a:noFill/>
        </p:spPr>
        <p:txBody>
          <a:bodyPr wrap="none" rtlCol="0">
            <a:spAutoFit/>
          </a:bodyPr>
          <a:lstStyle/>
          <a:p>
            <a:r>
              <a:rPr lang="en-US" sz="3200" b="1" dirty="0"/>
              <a:t>‘Love’s in Need of Love Today’ </a:t>
            </a:r>
            <a:r>
              <a:rPr lang="en-US" sz="3200" dirty="0"/>
              <a:t>continued</a:t>
            </a:r>
          </a:p>
        </p:txBody>
      </p:sp>
      <p:sp>
        <p:nvSpPr>
          <p:cNvPr id="4" name="TextBox 3">
            <a:extLst>
              <a:ext uri="{FF2B5EF4-FFF2-40B4-BE49-F238E27FC236}">
                <a16:creationId xmlns:a16="http://schemas.microsoft.com/office/drawing/2014/main" id="{C988A3AE-66D0-B207-0E58-56858F7ABD06}"/>
              </a:ext>
            </a:extLst>
          </p:cNvPr>
          <p:cNvSpPr txBox="1"/>
          <p:nvPr/>
        </p:nvSpPr>
        <p:spPr>
          <a:xfrm>
            <a:off x="710294" y="1213425"/>
            <a:ext cx="7266214" cy="3354765"/>
          </a:xfrm>
          <a:prstGeom prst="rect">
            <a:avLst/>
          </a:prstGeom>
          <a:noFill/>
        </p:spPr>
        <p:txBody>
          <a:bodyPr wrap="square" rtlCol="0">
            <a:spAutoFit/>
          </a:bodyPr>
          <a:lstStyle/>
          <a:p>
            <a:pPr>
              <a:spcAft>
                <a:spcPts val="1200"/>
              </a:spcAft>
            </a:pPr>
            <a:r>
              <a:rPr lang="en-US" sz="2400" dirty="0"/>
              <a:t>This song emphasizes the importance of personal faith and reflection. </a:t>
            </a:r>
          </a:p>
          <a:p>
            <a:pPr>
              <a:spcAft>
                <a:spcPts val="1200"/>
              </a:spcAft>
            </a:pPr>
            <a:r>
              <a:rPr lang="en-US" sz="2400" dirty="0"/>
              <a:t>Wonder suggests that prayer is available to everyone regardless of circumstances, presenting spirituality as a source of guidance, hope, and inner peace rather than as part of any particular religious tradition.</a:t>
            </a:r>
          </a:p>
          <a:p>
            <a:pPr algn="r">
              <a:spcAft>
                <a:spcPts val="1200"/>
              </a:spcAft>
            </a:pPr>
            <a:r>
              <a:rPr lang="en-US" sz="2400" i="1" dirty="0"/>
              <a:t>-- Matthew Barber</a:t>
            </a:r>
            <a:endParaRPr lang="en-US" dirty="0"/>
          </a:p>
        </p:txBody>
      </p:sp>
    </p:spTree>
    <p:extLst>
      <p:ext uri="{BB962C8B-B14F-4D97-AF65-F5344CB8AC3E}">
        <p14:creationId xmlns:p14="http://schemas.microsoft.com/office/powerpoint/2010/main" val="1378966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E9B7CA49-056A-D0BF-4A74-46F3602A488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4F6F4B5-B939-12A4-E1DF-2D2142BA4050}"/>
              </a:ext>
            </a:extLst>
          </p:cNvPr>
          <p:cNvSpPr txBox="1"/>
          <p:nvPr/>
        </p:nvSpPr>
        <p:spPr>
          <a:xfrm>
            <a:off x="571500" y="538843"/>
            <a:ext cx="8260595" cy="584775"/>
          </a:xfrm>
          <a:prstGeom prst="rect">
            <a:avLst/>
          </a:prstGeom>
          <a:noFill/>
        </p:spPr>
        <p:txBody>
          <a:bodyPr wrap="none" rtlCol="0">
            <a:spAutoFit/>
          </a:bodyPr>
          <a:lstStyle/>
          <a:p>
            <a:r>
              <a:rPr lang="en-US" sz="3200" b="1" dirty="0"/>
              <a:t>‘Love’s in Need of Love Today’ </a:t>
            </a:r>
            <a:r>
              <a:rPr lang="en-US" sz="3200" dirty="0"/>
              <a:t>continued</a:t>
            </a:r>
          </a:p>
        </p:txBody>
      </p:sp>
      <p:sp>
        <p:nvSpPr>
          <p:cNvPr id="4" name="TextBox 3">
            <a:extLst>
              <a:ext uri="{FF2B5EF4-FFF2-40B4-BE49-F238E27FC236}">
                <a16:creationId xmlns:a16="http://schemas.microsoft.com/office/drawing/2014/main" id="{F5A6C9F3-55B7-4B81-6340-855CB2010D6F}"/>
              </a:ext>
            </a:extLst>
          </p:cNvPr>
          <p:cNvSpPr txBox="1"/>
          <p:nvPr/>
        </p:nvSpPr>
        <p:spPr>
          <a:xfrm>
            <a:off x="710294" y="1213425"/>
            <a:ext cx="7266214" cy="4647426"/>
          </a:xfrm>
          <a:prstGeom prst="rect">
            <a:avLst/>
          </a:prstGeom>
          <a:noFill/>
        </p:spPr>
        <p:txBody>
          <a:bodyPr wrap="square" rtlCol="0">
            <a:spAutoFit/>
          </a:bodyPr>
          <a:lstStyle/>
          <a:p>
            <a:pPr>
              <a:spcAft>
                <a:spcPts val="1200"/>
              </a:spcAft>
            </a:pPr>
            <a:r>
              <a:rPr lang="en-US" sz="2000" dirty="0"/>
              <a:t>Stevie Wonder wrote the album’s opening song in late 1974 while staying in a New York City hotel, building his lyrics around the idea that love needs to be cared for and protected just like anything else. </a:t>
            </a:r>
          </a:p>
          <a:p>
            <a:pPr>
              <a:spcAft>
                <a:spcPts val="1200"/>
              </a:spcAft>
            </a:pPr>
            <a:r>
              <a:rPr lang="en-US" sz="2000" dirty="0"/>
              <a:t>After the Sept.11, 2001, attacks, Wonder performed the song with the vocal group Take 6 during the America: A Tribute to Heroes benefit concert. Their performance won a Grammy Award for Best R&amp;B Performance by a Duo or Group with Vocals.</a:t>
            </a:r>
          </a:p>
          <a:p>
            <a:pPr algn="r"/>
            <a:r>
              <a:rPr lang="en-US" sz="2000" i="1" dirty="0"/>
              <a:t>-- Matthew Barber</a:t>
            </a:r>
          </a:p>
          <a:p>
            <a:endParaRPr lang="en-US" sz="2400" dirty="0"/>
          </a:p>
          <a:p>
            <a:endParaRPr lang="en-US" sz="2400" dirty="0"/>
          </a:p>
          <a:p>
            <a:endParaRPr lang="en-US" dirty="0"/>
          </a:p>
          <a:p>
            <a:endParaRPr lang="en-US" dirty="0"/>
          </a:p>
        </p:txBody>
      </p:sp>
    </p:spTree>
    <p:extLst>
      <p:ext uri="{BB962C8B-B14F-4D97-AF65-F5344CB8AC3E}">
        <p14:creationId xmlns:p14="http://schemas.microsoft.com/office/powerpoint/2010/main" val="1810156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6B1FD838-E7CD-56B8-858F-57E9CC1CEB0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83C6A8-8CF1-16FC-178D-7A9A3D9757F8}"/>
              </a:ext>
            </a:extLst>
          </p:cNvPr>
          <p:cNvSpPr txBox="1"/>
          <p:nvPr/>
        </p:nvSpPr>
        <p:spPr>
          <a:xfrm>
            <a:off x="726621" y="677635"/>
            <a:ext cx="4538422" cy="584775"/>
          </a:xfrm>
          <a:prstGeom prst="rect">
            <a:avLst/>
          </a:prstGeom>
          <a:noFill/>
        </p:spPr>
        <p:txBody>
          <a:bodyPr wrap="none" rtlCol="0">
            <a:spAutoFit/>
          </a:bodyPr>
          <a:lstStyle/>
          <a:p>
            <a:r>
              <a:rPr lang="en-US" sz="3200" b="1" dirty="0"/>
              <a:t>‘Have a Talk with God’</a:t>
            </a:r>
          </a:p>
        </p:txBody>
      </p:sp>
      <p:sp>
        <p:nvSpPr>
          <p:cNvPr id="4" name="TextBox 3">
            <a:extLst>
              <a:ext uri="{FF2B5EF4-FFF2-40B4-BE49-F238E27FC236}">
                <a16:creationId xmlns:a16="http://schemas.microsoft.com/office/drawing/2014/main" id="{42FB779C-D8D9-E501-88BD-51F4D04E2FDF}"/>
              </a:ext>
            </a:extLst>
          </p:cNvPr>
          <p:cNvSpPr txBox="1"/>
          <p:nvPr/>
        </p:nvSpPr>
        <p:spPr>
          <a:xfrm>
            <a:off x="808264" y="1295766"/>
            <a:ext cx="7102928" cy="3847207"/>
          </a:xfrm>
          <a:prstGeom prst="rect">
            <a:avLst/>
          </a:prstGeom>
          <a:noFill/>
        </p:spPr>
        <p:txBody>
          <a:bodyPr wrap="square" rtlCol="0">
            <a:spAutoFit/>
          </a:bodyPr>
          <a:lstStyle/>
          <a:p>
            <a:pPr>
              <a:spcAft>
                <a:spcPts val="1200"/>
              </a:spcAft>
            </a:pPr>
            <a:r>
              <a:rPr lang="en-US" sz="2400" dirty="0"/>
              <a:t>Stevie Wonder wrote this one</a:t>
            </a:r>
            <a:r>
              <a:rPr lang="en-US" sz="2400" i="1" dirty="0"/>
              <a:t> </a:t>
            </a:r>
            <a:r>
              <a:rPr lang="en-US" sz="2400" dirty="0"/>
              <a:t>to encourage people to turn to God during difficult times instead of feeling alone or overwhelmed. </a:t>
            </a:r>
          </a:p>
          <a:p>
            <a:pPr>
              <a:spcAft>
                <a:spcPts val="1200"/>
              </a:spcAft>
            </a:pPr>
            <a:r>
              <a:rPr lang="en-US" sz="2400" dirty="0"/>
              <a:t>Although the lyrics reflect his Christian faith, the message can also be understood as finding hope, guidance, and peace during life's challenges. </a:t>
            </a:r>
          </a:p>
          <a:p>
            <a:pPr lvl="1" algn="r"/>
            <a:r>
              <a:rPr lang="en-US" sz="2400" i="1" dirty="0"/>
              <a:t>-- Matthew Barber</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416528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5400D9D4-82E0-862D-4DF2-48089C7133B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B9B544B-8018-471A-E44E-0DD6734ACA5D}"/>
              </a:ext>
            </a:extLst>
          </p:cNvPr>
          <p:cNvSpPr txBox="1"/>
          <p:nvPr/>
        </p:nvSpPr>
        <p:spPr>
          <a:xfrm>
            <a:off x="510267" y="538842"/>
            <a:ext cx="7633608" cy="584775"/>
          </a:xfrm>
          <a:prstGeom prst="rect">
            <a:avLst/>
          </a:prstGeom>
          <a:noFill/>
        </p:spPr>
        <p:txBody>
          <a:bodyPr wrap="square" rtlCol="0">
            <a:spAutoFit/>
          </a:bodyPr>
          <a:lstStyle/>
          <a:p>
            <a:r>
              <a:rPr lang="en-US" sz="3200" b="1" dirty="0"/>
              <a:t>‘Have a Talk with God’ </a:t>
            </a:r>
            <a:r>
              <a:rPr lang="en-US" sz="3200" dirty="0"/>
              <a:t>continued</a:t>
            </a:r>
          </a:p>
        </p:txBody>
      </p:sp>
      <p:sp>
        <p:nvSpPr>
          <p:cNvPr id="4" name="TextBox 3">
            <a:extLst>
              <a:ext uri="{FF2B5EF4-FFF2-40B4-BE49-F238E27FC236}">
                <a16:creationId xmlns:a16="http://schemas.microsoft.com/office/drawing/2014/main" id="{245F3890-A953-142E-592F-648FB0CCA10A}"/>
              </a:ext>
            </a:extLst>
          </p:cNvPr>
          <p:cNvSpPr txBox="1"/>
          <p:nvPr/>
        </p:nvSpPr>
        <p:spPr>
          <a:xfrm>
            <a:off x="604155" y="1123617"/>
            <a:ext cx="7952015" cy="3323987"/>
          </a:xfrm>
          <a:prstGeom prst="rect">
            <a:avLst/>
          </a:prstGeom>
          <a:noFill/>
        </p:spPr>
        <p:txBody>
          <a:bodyPr wrap="square" rtlCol="0">
            <a:spAutoFit/>
          </a:bodyPr>
          <a:lstStyle/>
          <a:p>
            <a:pPr fontAlgn="base">
              <a:spcAft>
                <a:spcPts val="1200"/>
              </a:spcAft>
            </a:pPr>
            <a:r>
              <a:rPr lang="en-US" sz="2000" dirty="0"/>
              <a:t>Stevie Wonder co-wrote the song with his brother Calvin Hardaway.</a:t>
            </a:r>
          </a:p>
          <a:p>
            <a:pPr fontAlgn="base">
              <a:spcAft>
                <a:spcPts val="1200"/>
              </a:spcAft>
            </a:pPr>
            <a:r>
              <a:rPr lang="en-US" sz="2000" dirty="0"/>
              <a:t>The song uses a relatively short running time of two minutes and 43 seconds to deliver its message directly. </a:t>
            </a:r>
          </a:p>
          <a:p>
            <a:pPr fontAlgn="base">
              <a:spcAft>
                <a:spcPts val="1200"/>
              </a:spcAft>
            </a:pPr>
            <a:r>
              <a:rPr lang="en-US" sz="2000" dirty="0"/>
              <a:t>Its synthesizer-driven sound gives the song a different feel from a traditional gospel performance. </a:t>
            </a:r>
          </a:p>
          <a:p>
            <a:pPr fontAlgn="base"/>
            <a:r>
              <a:rPr lang="en-US" sz="2000" dirty="0"/>
              <a:t>The song is part of the spiritual side of </a:t>
            </a:r>
            <a:r>
              <a:rPr lang="en-US" sz="2000" i="1" dirty="0"/>
              <a:t>Songs in the Key to Life</a:t>
            </a:r>
            <a:r>
              <a:rPr lang="en-US" sz="2000" dirty="0"/>
              <a:t>, an album that also addresses family, poverty, race, and social responsibility.  </a:t>
            </a:r>
          </a:p>
          <a:p>
            <a:pPr algn="r" fontAlgn="base">
              <a:spcAft>
                <a:spcPts val="1200"/>
              </a:spcAft>
            </a:pPr>
            <a:r>
              <a:rPr lang="en-US" sz="2000" dirty="0"/>
              <a:t>   </a:t>
            </a:r>
            <a:r>
              <a:rPr lang="en-US" sz="2000" i="1" dirty="0"/>
              <a:t>-- Matthew Barber</a:t>
            </a:r>
            <a:endParaRPr lang="en-US" sz="2000" dirty="0"/>
          </a:p>
        </p:txBody>
      </p:sp>
    </p:spTree>
    <p:extLst>
      <p:ext uri="{BB962C8B-B14F-4D97-AF65-F5344CB8AC3E}">
        <p14:creationId xmlns:p14="http://schemas.microsoft.com/office/powerpoint/2010/main" val="24522413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1036FA01-3164-780C-7C91-220404CB36F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2E26D6-ED16-1A4E-C1B9-9EE1C191CBB6}"/>
              </a:ext>
            </a:extLst>
          </p:cNvPr>
          <p:cNvSpPr txBox="1"/>
          <p:nvPr/>
        </p:nvSpPr>
        <p:spPr>
          <a:xfrm>
            <a:off x="628650" y="685800"/>
            <a:ext cx="4257897" cy="584775"/>
          </a:xfrm>
          <a:prstGeom prst="rect">
            <a:avLst/>
          </a:prstGeom>
          <a:noFill/>
        </p:spPr>
        <p:txBody>
          <a:bodyPr wrap="none" rtlCol="0">
            <a:spAutoFit/>
          </a:bodyPr>
          <a:lstStyle/>
          <a:p>
            <a:r>
              <a:rPr lang="en-US" sz="3200" b="1" dirty="0"/>
              <a:t>‘Village Ghetto Land’</a:t>
            </a:r>
          </a:p>
        </p:txBody>
      </p:sp>
      <p:sp>
        <p:nvSpPr>
          <p:cNvPr id="4" name="TextBox 3">
            <a:extLst>
              <a:ext uri="{FF2B5EF4-FFF2-40B4-BE49-F238E27FC236}">
                <a16:creationId xmlns:a16="http://schemas.microsoft.com/office/drawing/2014/main" id="{4BF61C95-4A08-D78D-D467-C74E1C4DDD09}"/>
              </a:ext>
            </a:extLst>
          </p:cNvPr>
          <p:cNvSpPr txBox="1"/>
          <p:nvPr/>
        </p:nvSpPr>
        <p:spPr>
          <a:xfrm>
            <a:off x="751114" y="1270575"/>
            <a:ext cx="7641772" cy="4678204"/>
          </a:xfrm>
          <a:prstGeom prst="rect">
            <a:avLst/>
          </a:prstGeom>
          <a:noFill/>
        </p:spPr>
        <p:txBody>
          <a:bodyPr wrap="square" rtlCol="0">
            <a:spAutoFit/>
          </a:bodyPr>
          <a:lstStyle/>
          <a:p>
            <a:pPr>
              <a:spcAft>
                <a:spcPts val="1200"/>
              </a:spcAft>
            </a:pPr>
            <a:r>
              <a:rPr lang="en-US" sz="2400" dirty="0"/>
              <a:t>Stevie co-wrote this song with Gary Byrd to raise awareness about poverty, inequality, and the hardships faced by people living in poor communities.</a:t>
            </a:r>
          </a:p>
          <a:p>
            <a:pPr>
              <a:spcAft>
                <a:spcPts val="1200"/>
              </a:spcAft>
            </a:pPr>
            <a:r>
              <a:rPr lang="en-US" sz="2400" dirty="0"/>
              <a:t>The lyrics describe issues such as hunger, crime, homelessness, and the lack of opportunities for many people, encouraging listeners to think about social problems that are often ignored. </a:t>
            </a:r>
          </a:p>
          <a:p>
            <a:pPr algn="r"/>
            <a:r>
              <a:rPr lang="en-US" sz="2400" i="1" dirty="0"/>
              <a:t>-- Matthew Barber</a:t>
            </a:r>
          </a:p>
          <a:p>
            <a:endParaRPr lang="en-US" sz="2400" dirty="0"/>
          </a:p>
          <a:p>
            <a:endParaRPr lang="en-US" sz="2400" dirty="0"/>
          </a:p>
          <a:p>
            <a:endParaRPr lang="en-US" sz="2400" dirty="0"/>
          </a:p>
          <a:p>
            <a:endParaRPr lang="en-US" dirty="0"/>
          </a:p>
        </p:txBody>
      </p:sp>
    </p:spTree>
    <p:extLst>
      <p:ext uri="{BB962C8B-B14F-4D97-AF65-F5344CB8AC3E}">
        <p14:creationId xmlns:p14="http://schemas.microsoft.com/office/powerpoint/2010/main" val="1040490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D0E49C3D-3F94-9934-DEA3-F8213907D63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24368F-441F-988A-86FD-AB2BE41D2951}"/>
              </a:ext>
            </a:extLst>
          </p:cNvPr>
          <p:cNvSpPr txBox="1"/>
          <p:nvPr/>
        </p:nvSpPr>
        <p:spPr>
          <a:xfrm>
            <a:off x="628650" y="465365"/>
            <a:ext cx="6327373" cy="584775"/>
          </a:xfrm>
          <a:prstGeom prst="rect">
            <a:avLst/>
          </a:prstGeom>
          <a:noFill/>
        </p:spPr>
        <p:txBody>
          <a:bodyPr wrap="none" rtlCol="0">
            <a:spAutoFit/>
          </a:bodyPr>
          <a:lstStyle/>
          <a:p>
            <a:r>
              <a:rPr lang="en-US" sz="3200" b="1" dirty="0"/>
              <a:t>‘Village Ghetto Land’ </a:t>
            </a:r>
            <a:r>
              <a:rPr lang="en-US" sz="3200" dirty="0"/>
              <a:t>continued</a:t>
            </a:r>
          </a:p>
        </p:txBody>
      </p:sp>
      <p:sp>
        <p:nvSpPr>
          <p:cNvPr id="4" name="TextBox 3">
            <a:extLst>
              <a:ext uri="{FF2B5EF4-FFF2-40B4-BE49-F238E27FC236}">
                <a16:creationId xmlns:a16="http://schemas.microsoft.com/office/drawing/2014/main" id="{AB2CF39F-EA5A-69D5-4B52-703AB58B2D26}"/>
              </a:ext>
            </a:extLst>
          </p:cNvPr>
          <p:cNvSpPr txBox="1"/>
          <p:nvPr/>
        </p:nvSpPr>
        <p:spPr>
          <a:xfrm>
            <a:off x="751114" y="1139946"/>
            <a:ext cx="7641772" cy="4862870"/>
          </a:xfrm>
          <a:prstGeom prst="rect">
            <a:avLst/>
          </a:prstGeom>
          <a:noFill/>
        </p:spPr>
        <p:txBody>
          <a:bodyPr wrap="square" rtlCol="0">
            <a:spAutoFit/>
          </a:bodyPr>
          <a:lstStyle/>
          <a:p>
            <a:pPr fontAlgn="base">
              <a:spcAft>
                <a:spcPts val="1200"/>
              </a:spcAft>
            </a:pPr>
            <a:r>
              <a:rPr lang="en-US" sz="1800" dirty="0"/>
              <a:t>The song uses a dramatic, almost orchestral sound created with synthesizers to contrast with its disturbing description of poverty and life in neglected communities. </a:t>
            </a:r>
          </a:p>
          <a:p>
            <a:pPr fontAlgn="base">
              <a:spcAft>
                <a:spcPts val="1200"/>
              </a:spcAft>
            </a:pPr>
            <a:r>
              <a:rPr lang="en-US" sz="1800" dirty="0"/>
              <a:t>Stevie Wonder co-wrote the song with Gary Byrd and produced and arranged the track. Wonder performed the lead vocals and synthesizer parts on the recording. </a:t>
            </a:r>
          </a:p>
          <a:p>
            <a:pPr fontAlgn="base">
              <a:spcAft>
                <a:spcPts val="1200"/>
              </a:spcAft>
            </a:pPr>
            <a:r>
              <a:rPr lang="en-US" sz="1800" dirty="0"/>
              <a:t>The song connects to the album’s wider themes of social responsibility and inequality, showing how </a:t>
            </a:r>
            <a:r>
              <a:rPr lang="en-US" sz="1800" i="1" dirty="0"/>
              <a:t>Songs in the Key of Life </a:t>
            </a:r>
            <a:r>
              <a:rPr lang="en-US" sz="1800" dirty="0"/>
              <a:t>moved beyond personal experiences to address serious problems affecting society. </a:t>
            </a:r>
          </a:p>
          <a:p>
            <a:pPr algn="r">
              <a:spcAft>
                <a:spcPts val="1200"/>
              </a:spcAft>
            </a:pPr>
            <a:r>
              <a:rPr lang="en-US" sz="1800" i="1" dirty="0"/>
              <a:t>-- Matthew Barber</a:t>
            </a:r>
          </a:p>
          <a:p>
            <a:pPr>
              <a:spcAft>
                <a:spcPts val="1200"/>
              </a:spcAft>
            </a:pPr>
            <a:endParaRPr lang="en-US" sz="1600" dirty="0"/>
          </a:p>
          <a:p>
            <a:pPr>
              <a:spcAft>
                <a:spcPts val="600"/>
              </a:spcAft>
            </a:pPr>
            <a:endParaRPr lang="en-US" sz="1800" dirty="0"/>
          </a:p>
          <a:p>
            <a:pPr>
              <a:spcAft>
                <a:spcPts val="600"/>
              </a:spcAft>
            </a:pPr>
            <a:endParaRPr lang="en-US" sz="1800" dirty="0"/>
          </a:p>
          <a:p>
            <a:pPr>
              <a:spcAft>
                <a:spcPts val="600"/>
              </a:spcAft>
            </a:pPr>
            <a:endParaRPr lang="en-US" sz="1800" dirty="0"/>
          </a:p>
        </p:txBody>
      </p:sp>
    </p:spTree>
    <p:extLst>
      <p:ext uri="{BB962C8B-B14F-4D97-AF65-F5344CB8AC3E}">
        <p14:creationId xmlns:p14="http://schemas.microsoft.com/office/powerpoint/2010/main" val="2174997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8534525B-8FF9-104E-52C9-DB2136EAEFF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CB2E1E-6442-AEA1-DAA8-0768B1F86100}"/>
              </a:ext>
            </a:extLst>
          </p:cNvPr>
          <p:cNvSpPr txBox="1"/>
          <p:nvPr/>
        </p:nvSpPr>
        <p:spPr>
          <a:xfrm>
            <a:off x="726620" y="612322"/>
            <a:ext cx="2076209" cy="584775"/>
          </a:xfrm>
          <a:prstGeom prst="rect">
            <a:avLst/>
          </a:prstGeom>
          <a:noFill/>
        </p:spPr>
        <p:txBody>
          <a:bodyPr wrap="none" rtlCol="0">
            <a:spAutoFit/>
          </a:bodyPr>
          <a:lstStyle/>
          <a:p>
            <a:r>
              <a:rPr lang="en-US" sz="3200" b="1" dirty="0"/>
              <a:t>‘Sir Duke’</a:t>
            </a:r>
          </a:p>
        </p:txBody>
      </p:sp>
      <p:sp>
        <p:nvSpPr>
          <p:cNvPr id="4" name="TextBox 3">
            <a:extLst>
              <a:ext uri="{FF2B5EF4-FFF2-40B4-BE49-F238E27FC236}">
                <a16:creationId xmlns:a16="http://schemas.microsoft.com/office/drawing/2014/main" id="{26FA66DA-C092-442F-1D14-826990537455}"/>
              </a:ext>
            </a:extLst>
          </p:cNvPr>
          <p:cNvSpPr txBox="1"/>
          <p:nvPr/>
        </p:nvSpPr>
        <p:spPr>
          <a:xfrm>
            <a:off x="800098" y="1254247"/>
            <a:ext cx="7821388" cy="3323987"/>
          </a:xfrm>
          <a:prstGeom prst="rect">
            <a:avLst/>
          </a:prstGeom>
          <a:noFill/>
        </p:spPr>
        <p:txBody>
          <a:bodyPr wrap="square" rtlCol="0">
            <a:spAutoFit/>
          </a:bodyPr>
          <a:lstStyle/>
          <a:p>
            <a:pPr>
              <a:spcAft>
                <a:spcPts val="1200"/>
              </a:spcAft>
            </a:pPr>
            <a:r>
              <a:rPr lang="en-US" sz="2000" dirty="0"/>
              <a:t>Although the title of the song refers to Duke Ellington, in the lyrics Stevie Wonder also acknowledges other musicians who influenced his career: Count Basie, Glenn Miller, Louis Armstrong and Ella Fitzgerald. The song details how music can bring people together. </a:t>
            </a:r>
          </a:p>
          <a:p>
            <a:pPr>
              <a:spcAft>
                <a:spcPts val="1200"/>
              </a:spcAft>
            </a:pPr>
            <a:r>
              <a:rPr lang="en-US" sz="2000" dirty="0"/>
              <a:t>In the opening lines, Wonder declares, “Music is a world within itself with a language we all understand, with an equal opportunity for all to sing, dance and clap their hands.”</a:t>
            </a:r>
          </a:p>
          <a:p>
            <a:pPr>
              <a:spcAft>
                <a:spcPts val="1200"/>
              </a:spcAft>
            </a:pPr>
            <a:r>
              <a:rPr lang="en-US" sz="2000" dirty="0"/>
              <a:t>This is the first of two we took.</a:t>
            </a:r>
          </a:p>
          <a:p>
            <a:pPr algn="r"/>
            <a:r>
              <a:rPr lang="en-US" sz="2000" i="1" dirty="0"/>
              <a:t>-- Anne and Richard Lee</a:t>
            </a:r>
          </a:p>
        </p:txBody>
      </p:sp>
    </p:spTree>
    <p:extLst>
      <p:ext uri="{BB962C8B-B14F-4D97-AF65-F5344CB8AC3E}">
        <p14:creationId xmlns:p14="http://schemas.microsoft.com/office/powerpoint/2010/main" val="27983789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6FB63F34-2F8F-1BC3-9115-93F827EAD6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B2CBCA-F357-AC1F-001A-624B1BA0CAF4}"/>
              </a:ext>
            </a:extLst>
          </p:cNvPr>
          <p:cNvSpPr txBox="1"/>
          <p:nvPr/>
        </p:nvSpPr>
        <p:spPr>
          <a:xfrm>
            <a:off x="718457" y="726622"/>
            <a:ext cx="1619354" cy="584775"/>
          </a:xfrm>
          <a:prstGeom prst="rect">
            <a:avLst/>
          </a:prstGeom>
          <a:noFill/>
        </p:spPr>
        <p:txBody>
          <a:bodyPr wrap="none" rtlCol="0">
            <a:spAutoFit/>
          </a:bodyPr>
          <a:lstStyle/>
          <a:p>
            <a:r>
              <a:rPr lang="en-US" sz="3200" b="1" dirty="0"/>
              <a:t>‘I Wish’</a:t>
            </a:r>
          </a:p>
        </p:txBody>
      </p:sp>
      <p:sp>
        <p:nvSpPr>
          <p:cNvPr id="4" name="TextBox 3">
            <a:extLst>
              <a:ext uri="{FF2B5EF4-FFF2-40B4-BE49-F238E27FC236}">
                <a16:creationId xmlns:a16="http://schemas.microsoft.com/office/drawing/2014/main" id="{F4FD855E-9516-D2C2-B182-C4F6F44ACA8D}"/>
              </a:ext>
            </a:extLst>
          </p:cNvPr>
          <p:cNvSpPr txBox="1"/>
          <p:nvPr/>
        </p:nvSpPr>
        <p:spPr>
          <a:xfrm>
            <a:off x="783771" y="1311397"/>
            <a:ext cx="7200900" cy="3016210"/>
          </a:xfrm>
          <a:prstGeom prst="rect">
            <a:avLst/>
          </a:prstGeom>
          <a:noFill/>
        </p:spPr>
        <p:txBody>
          <a:bodyPr wrap="square" rtlCol="0">
            <a:spAutoFit/>
          </a:bodyPr>
          <a:lstStyle/>
          <a:p>
            <a:pPr>
              <a:spcAft>
                <a:spcPts val="1200"/>
              </a:spcAft>
            </a:pPr>
            <a:r>
              <a:rPr lang="en-US" sz="2000" dirty="0"/>
              <a:t>The theme is Stevie Wonder’s wish to return to his childhood. </a:t>
            </a:r>
          </a:p>
          <a:p>
            <a:pPr>
              <a:spcAft>
                <a:spcPts val="1200"/>
              </a:spcAft>
            </a:pPr>
            <a:r>
              <a:rPr lang="en-US" sz="2000" dirty="0"/>
              <a:t>His tale is that he went to a Motown picnic and the atmosphere he experienced inspired him to go right to the studio to write this song. </a:t>
            </a:r>
          </a:p>
          <a:p>
            <a:pPr>
              <a:spcAft>
                <a:spcPts val="1200"/>
              </a:spcAft>
            </a:pPr>
            <a:r>
              <a:rPr lang="en-US" sz="2000" dirty="0"/>
              <a:t>Originally, the song was more nostalgic and somewhat melancholy. It became more joyful after he put together a band to play it.</a:t>
            </a:r>
          </a:p>
          <a:p>
            <a:pPr algn="r"/>
            <a:r>
              <a:rPr lang="en-US" sz="2000" dirty="0"/>
              <a:t>-- </a:t>
            </a:r>
            <a:r>
              <a:rPr lang="en-US" sz="2000" i="1" dirty="0"/>
              <a:t>Niamh Moore</a:t>
            </a:r>
            <a:endParaRPr lang="en-US" sz="2000" dirty="0"/>
          </a:p>
        </p:txBody>
      </p:sp>
    </p:spTree>
    <p:extLst>
      <p:ext uri="{BB962C8B-B14F-4D97-AF65-F5344CB8AC3E}">
        <p14:creationId xmlns:p14="http://schemas.microsoft.com/office/powerpoint/2010/main" val="1268112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6B122589-4B0B-1443-979F-92592BC129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512560A-FB11-1649-6ABA-87383743D6CD}"/>
              </a:ext>
            </a:extLst>
          </p:cNvPr>
          <p:cNvSpPr txBox="1"/>
          <p:nvPr/>
        </p:nvSpPr>
        <p:spPr>
          <a:xfrm>
            <a:off x="718457" y="424544"/>
            <a:ext cx="3526972" cy="1077218"/>
          </a:xfrm>
          <a:prstGeom prst="rect">
            <a:avLst/>
          </a:prstGeom>
          <a:noFill/>
        </p:spPr>
        <p:txBody>
          <a:bodyPr wrap="square" rtlCol="0">
            <a:spAutoFit/>
          </a:bodyPr>
          <a:lstStyle/>
          <a:p>
            <a:r>
              <a:rPr lang="en-US" sz="3200" b="1" dirty="0"/>
              <a:t>‘I Wish’ </a:t>
            </a:r>
            <a:r>
              <a:rPr lang="en-US" sz="3200" dirty="0"/>
              <a:t>continued</a:t>
            </a:r>
          </a:p>
          <a:p>
            <a:endParaRPr lang="en-US" sz="3200" b="1" dirty="0"/>
          </a:p>
        </p:txBody>
      </p:sp>
      <p:sp>
        <p:nvSpPr>
          <p:cNvPr id="4" name="TextBox 3">
            <a:extLst>
              <a:ext uri="{FF2B5EF4-FFF2-40B4-BE49-F238E27FC236}">
                <a16:creationId xmlns:a16="http://schemas.microsoft.com/office/drawing/2014/main" id="{7F0717E4-BA59-9228-40D5-6A69BB9BEEFA}"/>
              </a:ext>
            </a:extLst>
          </p:cNvPr>
          <p:cNvSpPr txBox="1"/>
          <p:nvPr/>
        </p:nvSpPr>
        <p:spPr>
          <a:xfrm>
            <a:off x="783771" y="963153"/>
            <a:ext cx="7641772" cy="4524315"/>
          </a:xfrm>
          <a:prstGeom prst="rect">
            <a:avLst/>
          </a:prstGeom>
          <a:noFill/>
        </p:spPr>
        <p:txBody>
          <a:bodyPr wrap="square" rtlCol="0">
            <a:spAutoFit/>
          </a:bodyPr>
          <a:lstStyle/>
          <a:p>
            <a:pPr>
              <a:spcAft>
                <a:spcPts val="1200"/>
              </a:spcAft>
            </a:pPr>
            <a:r>
              <a:rPr lang="en-US" sz="2400" dirty="0"/>
              <a:t>"I Wish" gave me more of an appreciation for Wonder's musical ability to transform personal memories into music that feels intimate and universal. </a:t>
            </a:r>
          </a:p>
          <a:p>
            <a:pPr>
              <a:spcAft>
                <a:spcPts val="1200"/>
              </a:spcAft>
            </a:pPr>
            <a:r>
              <a:rPr lang="en-US" sz="2400" dirty="0"/>
              <a:t>I found it interesting that the atmosphere of a Motown picnic inspired Wonder to immediately go to the studio and write the song and that it was originally intended to be more nostalgic before evolving into the joyful track it became with the addition of the band. </a:t>
            </a:r>
          </a:p>
          <a:p>
            <a:pPr algn="r">
              <a:spcAft>
                <a:spcPts val="1200"/>
              </a:spcAft>
            </a:pPr>
            <a:r>
              <a:rPr lang="en-US" sz="2400" dirty="0"/>
              <a:t>-- </a:t>
            </a:r>
            <a:r>
              <a:rPr lang="en-US" sz="2400" i="1" dirty="0"/>
              <a:t>Niamh Moore</a:t>
            </a:r>
            <a:endParaRPr lang="en-US" sz="2400" dirty="0"/>
          </a:p>
          <a:p>
            <a:pPr>
              <a:spcAft>
                <a:spcPts val="1200"/>
              </a:spcAft>
            </a:pPr>
            <a:endParaRPr lang="en-US" sz="1600" dirty="0"/>
          </a:p>
          <a:p>
            <a:pPr>
              <a:spcAft>
                <a:spcPts val="1200"/>
              </a:spcAft>
            </a:pPr>
            <a:endParaRPr lang="en-US" sz="1600" dirty="0"/>
          </a:p>
        </p:txBody>
      </p:sp>
    </p:spTree>
    <p:extLst>
      <p:ext uri="{BB962C8B-B14F-4D97-AF65-F5344CB8AC3E}">
        <p14:creationId xmlns:p14="http://schemas.microsoft.com/office/powerpoint/2010/main" val="2025825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24D302F2-0680-385E-FD26-ABA4224F999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769C2BF-0D63-240F-4ECF-3A63325B4F58}"/>
              </a:ext>
            </a:extLst>
          </p:cNvPr>
          <p:cNvSpPr txBox="1"/>
          <p:nvPr/>
        </p:nvSpPr>
        <p:spPr>
          <a:xfrm>
            <a:off x="612321" y="579665"/>
            <a:ext cx="4918334" cy="584775"/>
          </a:xfrm>
          <a:prstGeom prst="rect">
            <a:avLst/>
          </a:prstGeom>
          <a:noFill/>
        </p:spPr>
        <p:txBody>
          <a:bodyPr wrap="none" rtlCol="0">
            <a:spAutoFit/>
          </a:bodyPr>
          <a:lstStyle/>
          <a:p>
            <a:r>
              <a:rPr lang="en-US" sz="3200" b="1" dirty="0"/>
              <a:t>‘Knocks Me Off My Feet’</a:t>
            </a:r>
          </a:p>
        </p:txBody>
      </p:sp>
      <p:sp>
        <p:nvSpPr>
          <p:cNvPr id="4" name="TextBox 3">
            <a:extLst>
              <a:ext uri="{FF2B5EF4-FFF2-40B4-BE49-F238E27FC236}">
                <a16:creationId xmlns:a16="http://schemas.microsoft.com/office/drawing/2014/main" id="{571B879A-8897-A8A9-B055-BF9E08B5B58A}"/>
              </a:ext>
            </a:extLst>
          </p:cNvPr>
          <p:cNvSpPr txBox="1"/>
          <p:nvPr/>
        </p:nvSpPr>
        <p:spPr>
          <a:xfrm>
            <a:off x="685800" y="1209070"/>
            <a:ext cx="7641772" cy="3354765"/>
          </a:xfrm>
          <a:prstGeom prst="rect">
            <a:avLst/>
          </a:prstGeom>
          <a:noFill/>
        </p:spPr>
        <p:txBody>
          <a:bodyPr wrap="square" rtlCol="0">
            <a:spAutoFit/>
          </a:bodyPr>
          <a:lstStyle/>
          <a:p>
            <a:pPr>
              <a:spcAft>
                <a:spcPts val="1200"/>
              </a:spcAft>
            </a:pPr>
            <a:r>
              <a:rPr lang="en-US" sz="2400" dirty="0"/>
              <a:t>Stevie Wonder sings about being loved so overpowerfully by a woman that he’s feeling caught off guard and vulnerable. </a:t>
            </a:r>
          </a:p>
          <a:p>
            <a:pPr>
              <a:spcAft>
                <a:spcPts val="1200"/>
              </a:spcAft>
            </a:pPr>
            <a:r>
              <a:rPr lang="en-US" sz="2400" dirty="0"/>
              <a:t>He</a:t>
            </a:r>
            <a:r>
              <a:rPr lang="en-US" dirty="0"/>
              <a:t> </a:t>
            </a:r>
            <a:r>
              <a:rPr lang="en-US" sz="2400" dirty="0"/>
              <a:t>played every instrument on this song, including piano, bass and drums. He added hesitations in the drums to represent how he hesitated to show too much love.</a:t>
            </a:r>
          </a:p>
          <a:p>
            <a:pPr algn="r"/>
            <a:r>
              <a:rPr lang="en-US" sz="2400" i="1" dirty="0"/>
              <a:t>-- Declan McGrath</a:t>
            </a:r>
            <a:endParaRPr lang="en-US" i="1" dirty="0"/>
          </a:p>
        </p:txBody>
      </p:sp>
    </p:spTree>
    <p:extLst>
      <p:ext uri="{BB962C8B-B14F-4D97-AF65-F5344CB8AC3E}">
        <p14:creationId xmlns:p14="http://schemas.microsoft.com/office/powerpoint/2010/main" val="2216367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E44C13D8-1CDB-B916-0F8D-F54CF8B8535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F722F43-1A9C-079E-DED6-D4803FBCEE24}"/>
              </a:ext>
            </a:extLst>
          </p:cNvPr>
          <p:cNvSpPr txBox="1"/>
          <p:nvPr/>
        </p:nvSpPr>
        <p:spPr>
          <a:xfrm>
            <a:off x="612321" y="579665"/>
            <a:ext cx="6987810" cy="584775"/>
          </a:xfrm>
          <a:prstGeom prst="rect">
            <a:avLst/>
          </a:prstGeom>
          <a:noFill/>
        </p:spPr>
        <p:txBody>
          <a:bodyPr wrap="none" rtlCol="0">
            <a:spAutoFit/>
          </a:bodyPr>
          <a:lstStyle/>
          <a:p>
            <a:r>
              <a:rPr lang="en-US" sz="3200" b="1" dirty="0"/>
              <a:t>‘Knocks Me Off My Feet’ </a:t>
            </a:r>
            <a:r>
              <a:rPr lang="en-US" sz="3200" dirty="0"/>
              <a:t>continued</a:t>
            </a:r>
          </a:p>
        </p:txBody>
      </p:sp>
      <p:sp>
        <p:nvSpPr>
          <p:cNvPr id="4" name="TextBox 3">
            <a:extLst>
              <a:ext uri="{FF2B5EF4-FFF2-40B4-BE49-F238E27FC236}">
                <a16:creationId xmlns:a16="http://schemas.microsoft.com/office/drawing/2014/main" id="{026BCF88-CCB1-E112-D5B5-F2A81F8469C3}"/>
              </a:ext>
            </a:extLst>
          </p:cNvPr>
          <p:cNvSpPr txBox="1"/>
          <p:nvPr/>
        </p:nvSpPr>
        <p:spPr>
          <a:xfrm>
            <a:off x="685800" y="1209070"/>
            <a:ext cx="7641772" cy="3323987"/>
          </a:xfrm>
          <a:prstGeom prst="rect">
            <a:avLst/>
          </a:prstGeom>
          <a:noFill/>
        </p:spPr>
        <p:txBody>
          <a:bodyPr wrap="square" rtlCol="0">
            <a:spAutoFit/>
          </a:bodyPr>
          <a:lstStyle/>
          <a:p>
            <a:pPr>
              <a:spcAft>
                <a:spcPts val="1200"/>
              </a:spcAft>
            </a:pPr>
            <a:r>
              <a:rPr lang="en-US" sz="1800" dirty="0"/>
              <a:t>Stevie Wonder captured the overwhelming, vulnerable sensation of deep romantic love in "Knocks Me Off My Feet" released during his mid-1970s creative peak. </a:t>
            </a:r>
          </a:p>
          <a:p>
            <a:pPr>
              <a:spcAft>
                <a:spcPts val="1200"/>
              </a:spcAft>
            </a:pPr>
            <a:r>
              <a:rPr lang="en-US" sz="1800" dirty="0"/>
              <a:t>Part of a broader focus on fundamental human experiences, the track pairs the euphoria of being captivatingly loved with the underlying hesitation and fear of going "all in" too fast. </a:t>
            </a:r>
          </a:p>
          <a:p>
            <a:pPr>
              <a:spcAft>
                <a:spcPts val="1200"/>
              </a:spcAft>
            </a:pPr>
            <a:r>
              <a:rPr lang="en-US" sz="1800" dirty="0"/>
              <a:t>Knowing that Stevie wrote, arranged and performed the entire soundtrack independently only heightens the appreciation for its emotional depth and genius craft.</a:t>
            </a:r>
          </a:p>
          <a:p>
            <a:pPr algn="r">
              <a:spcAft>
                <a:spcPts val="1200"/>
              </a:spcAft>
            </a:pPr>
            <a:r>
              <a:rPr lang="en-US" sz="1800" i="1" dirty="0"/>
              <a:t>-- Declan McGrath</a:t>
            </a:r>
          </a:p>
        </p:txBody>
      </p:sp>
    </p:spTree>
    <p:extLst>
      <p:ext uri="{BB962C8B-B14F-4D97-AF65-F5344CB8AC3E}">
        <p14:creationId xmlns:p14="http://schemas.microsoft.com/office/powerpoint/2010/main" val="80938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373B1292-0732-3A53-A04C-A80B9DF0338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D8E6E5C-19B9-9A66-DEA8-A6054F959AA8}"/>
              </a:ext>
            </a:extLst>
          </p:cNvPr>
          <p:cNvSpPr txBox="1"/>
          <p:nvPr/>
        </p:nvSpPr>
        <p:spPr>
          <a:xfrm>
            <a:off x="718457" y="849085"/>
            <a:ext cx="3807453" cy="584775"/>
          </a:xfrm>
          <a:prstGeom prst="rect">
            <a:avLst/>
          </a:prstGeom>
          <a:noFill/>
        </p:spPr>
        <p:txBody>
          <a:bodyPr wrap="none" rtlCol="0">
            <a:spAutoFit/>
          </a:bodyPr>
          <a:lstStyle/>
          <a:p>
            <a:r>
              <a:rPr lang="en-US" sz="3200" b="1" dirty="0"/>
              <a:t>‘Pastime Paradise’</a:t>
            </a:r>
          </a:p>
        </p:txBody>
      </p:sp>
      <p:sp>
        <p:nvSpPr>
          <p:cNvPr id="4" name="TextBox 3">
            <a:extLst>
              <a:ext uri="{FF2B5EF4-FFF2-40B4-BE49-F238E27FC236}">
                <a16:creationId xmlns:a16="http://schemas.microsoft.com/office/drawing/2014/main" id="{BF3FC887-BB99-3F22-901D-C1C9D7ED438E}"/>
              </a:ext>
            </a:extLst>
          </p:cNvPr>
          <p:cNvSpPr txBox="1"/>
          <p:nvPr/>
        </p:nvSpPr>
        <p:spPr>
          <a:xfrm>
            <a:off x="751114" y="1539996"/>
            <a:ext cx="7641772" cy="2092881"/>
          </a:xfrm>
          <a:prstGeom prst="rect">
            <a:avLst/>
          </a:prstGeom>
          <a:noFill/>
        </p:spPr>
        <p:txBody>
          <a:bodyPr wrap="square" rtlCol="0">
            <a:spAutoFit/>
          </a:bodyPr>
          <a:lstStyle/>
          <a:p>
            <a:pPr>
              <a:spcAft>
                <a:spcPts val="1200"/>
              </a:spcAft>
            </a:pPr>
            <a:r>
              <a:rPr lang="en-US" sz="2400" dirty="0"/>
              <a:t>Stevie Wonder encourages his listeners to think about how they live their lives, criticizing those who obsess over the past and encouraging people to live in the present moment.</a:t>
            </a:r>
          </a:p>
          <a:p>
            <a:pPr algn="r">
              <a:spcAft>
                <a:spcPts val="1200"/>
              </a:spcAft>
            </a:pPr>
            <a:r>
              <a:rPr lang="en-US" sz="2400" dirty="0"/>
              <a:t>-- </a:t>
            </a:r>
            <a:r>
              <a:rPr lang="en-US" sz="2400" i="1" dirty="0"/>
              <a:t>Lyndsey Lilly</a:t>
            </a:r>
            <a:endParaRPr lang="en-US" sz="2400" dirty="0"/>
          </a:p>
        </p:txBody>
      </p:sp>
    </p:spTree>
    <p:extLst>
      <p:ext uri="{BB962C8B-B14F-4D97-AF65-F5344CB8AC3E}">
        <p14:creationId xmlns:p14="http://schemas.microsoft.com/office/powerpoint/2010/main" val="1320643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C78F18A8-0320-FE2F-EFB6-4A8FC7E2104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7ED4A91-4B2C-E626-2DC7-1B4ACCF7670A}"/>
              </a:ext>
            </a:extLst>
          </p:cNvPr>
          <p:cNvSpPr txBox="1"/>
          <p:nvPr/>
        </p:nvSpPr>
        <p:spPr>
          <a:xfrm>
            <a:off x="718457" y="849085"/>
            <a:ext cx="5697394" cy="584775"/>
          </a:xfrm>
          <a:prstGeom prst="rect">
            <a:avLst/>
          </a:prstGeom>
          <a:noFill/>
        </p:spPr>
        <p:txBody>
          <a:bodyPr wrap="none" rtlCol="0">
            <a:spAutoFit/>
          </a:bodyPr>
          <a:lstStyle/>
          <a:p>
            <a:r>
              <a:rPr lang="en-US" sz="3200" b="1" dirty="0"/>
              <a:t>‘Pastime Paradise’ </a:t>
            </a:r>
            <a:r>
              <a:rPr lang="en-US" sz="3200" dirty="0"/>
              <a:t>continued</a:t>
            </a:r>
            <a:endParaRPr lang="en-US" sz="3200" b="1" dirty="0"/>
          </a:p>
        </p:txBody>
      </p:sp>
      <p:sp>
        <p:nvSpPr>
          <p:cNvPr id="4" name="TextBox 3">
            <a:extLst>
              <a:ext uri="{FF2B5EF4-FFF2-40B4-BE49-F238E27FC236}">
                <a16:creationId xmlns:a16="http://schemas.microsoft.com/office/drawing/2014/main" id="{BBC3B9AD-6F16-570C-1E18-91C9AC9B9560}"/>
              </a:ext>
            </a:extLst>
          </p:cNvPr>
          <p:cNvSpPr txBox="1"/>
          <p:nvPr/>
        </p:nvSpPr>
        <p:spPr>
          <a:xfrm>
            <a:off x="751114" y="1539996"/>
            <a:ext cx="7641772" cy="2492990"/>
          </a:xfrm>
          <a:prstGeom prst="rect">
            <a:avLst/>
          </a:prstGeom>
          <a:noFill/>
        </p:spPr>
        <p:txBody>
          <a:bodyPr wrap="square" rtlCol="0">
            <a:spAutoFit/>
          </a:bodyPr>
          <a:lstStyle/>
          <a:p>
            <a:pPr>
              <a:spcAft>
                <a:spcPts val="1200"/>
              </a:spcAft>
            </a:pPr>
            <a:r>
              <a:rPr lang="en-US" sz="1800" dirty="0"/>
              <a:t>"Pastime Paradise" is a song that requires you to listen to the lyrics rather than only feel them. </a:t>
            </a:r>
          </a:p>
          <a:p>
            <a:pPr>
              <a:spcAft>
                <a:spcPts val="1200"/>
              </a:spcAft>
            </a:pPr>
            <a:r>
              <a:rPr lang="en-US" sz="1800" dirty="0"/>
              <a:t>This song encourages people to take a look at their current lives and focus on building a better future rather than reminiscing on the past.</a:t>
            </a:r>
          </a:p>
          <a:p>
            <a:pPr>
              <a:spcAft>
                <a:spcPts val="1200"/>
              </a:spcAft>
            </a:pPr>
            <a:r>
              <a:rPr lang="en-US" sz="1800" dirty="0"/>
              <a:t>Through powerful lyrics, Stevie Wonder promotes self-reflection, personal growth, and creating a better world. </a:t>
            </a:r>
          </a:p>
          <a:p>
            <a:pPr algn="r">
              <a:spcAft>
                <a:spcPts val="1200"/>
              </a:spcAft>
            </a:pPr>
            <a:r>
              <a:rPr lang="en-US" sz="1800" dirty="0"/>
              <a:t>-- </a:t>
            </a:r>
            <a:r>
              <a:rPr lang="en-US" sz="1800" i="1" dirty="0"/>
              <a:t>Lyndsey Lilly</a:t>
            </a:r>
            <a:endParaRPr lang="en-US" sz="1800" dirty="0"/>
          </a:p>
        </p:txBody>
      </p:sp>
    </p:spTree>
    <p:extLst>
      <p:ext uri="{BB962C8B-B14F-4D97-AF65-F5344CB8AC3E}">
        <p14:creationId xmlns:p14="http://schemas.microsoft.com/office/powerpoint/2010/main" val="1913904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B5509983-F885-D927-C804-8A1030745A8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22333A-A733-F2F5-39CC-8BD6CA054BFD}"/>
              </a:ext>
            </a:extLst>
          </p:cNvPr>
          <p:cNvSpPr txBox="1"/>
          <p:nvPr/>
        </p:nvSpPr>
        <p:spPr>
          <a:xfrm>
            <a:off x="718457" y="791936"/>
            <a:ext cx="2965877" cy="584775"/>
          </a:xfrm>
          <a:prstGeom prst="rect">
            <a:avLst/>
          </a:prstGeom>
          <a:noFill/>
        </p:spPr>
        <p:txBody>
          <a:bodyPr wrap="none" rtlCol="0">
            <a:spAutoFit/>
          </a:bodyPr>
          <a:lstStyle/>
          <a:p>
            <a:r>
              <a:rPr lang="en-US" sz="3200" b="1" dirty="0"/>
              <a:t>‘Summer Soft’</a:t>
            </a:r>
          </a:p>
        </p:txBody>
      </p:sp>
      <p:sp>
        <p:nvSpPr>
          <p:cNvPr id="4" name="TextBox 3">
            <a:extLst>
              <a:ext uri="{FF2B5EF4-FFF2-40B4-BE49-F238E27FC236}">
                <a16:creationId xmlns:a16="http://schemas.microsoft.com/office/drawing/2014/main" id="{575C2889-AFEE-740D-0606-1244823E9B55}"/>
              </a:ext>
            </a:extLst>
          </p:cNvPr>
          <p:cNvSpPr txBox="1"/>
          <p:nvPr/>
        </p:nvSpPr>
        <p:spPr>
          <a:xfrm>
            <a:off x="824593" y="1499175"/>
            <a:ext cx="7641772" cy="3354765"/>
          </a:xfrm>
          <a:prstGeom prst="rect">
            <a:avLst/>
          </a:prstGeom>
          <a:noFill/>
        </p:spPr>
        <p:txBody>
          <a:bodyPr wrap="square" rtlCol="0">
            <a:spAutoFit/>
          </a:bodyPr>
          <a:lstStyle/>
          <a:p>
            <a:pPr>
              <a:spcAft>
                <a:spcPts val="1200"/>
              </a:spcAft>
            </a:pPr>
            <a:r>
              <a:rPr lang="en-US" sz="2400" dirty="0"/>
              <a:t>Stevie Wonder writes about a romantic relationship that didn’t work out, describing the woman with details of the summer and comparing the man to winter. </a:t>
            </a:r>
          </a:p>
          <a:p>
            <a:pPr>
              <a:spcAft>
                <a:spcPts val="1200"/>
              </a:spcAft>
            </a:pPr>
            <a:r>
              <a:rPr lang="en-US" sz="2400" dirty="0"/>
              <a:t>It is a reflection of his divorce from his first wife, Syreeta Wright.</a:t>
            </a:r>
          </a:p>
          <a:p>
            <a:pPr algn="r"/>
            <a:r>
              <a:rPr lang="en-US" sz="2400" i="1" dirty="0"/>
              <a:t>-- Elisabeth Hassett</a:t>
            </a:r>
          </a:p>
          <a:p>
            <a:endParaRPr lang="en-US" sz="2400" dirty="0"/>
          </a:p>
          <a:p>
            <a:endParaRPr lang="en-US" sz="2400" dirty="0"/>
          </a:p>
        </p:txBody>
      </p:sp>
    </p:spTree>
    <p:extLst>
      <p:ext uri="{BB962C8B-B14F-4D97-AF65-F5344CB8AC3E}">
        <p14:creationId xmlns:p14="http://schemas.microsoft.com/office/powerpoint/2010/main" val="1473710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3CF668DF-D570-80A6-D6C6-5C31B8427E2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18DA8F-B526-500B-6357-8D221B0C2550}"/>
              </a:ext>
            </a:extLst>
          </p:cNvPr>
          <p:cNvSpPr txBox="1"/>
          <p:nvPr/>
        </p:nvSpPr>
        <p:spPr>
          <a:xfrm>
            <a:off x="718457" y="644979"/>
            <a:ext cx="4855816" cy="584775"/>
          </a:xfrm>
          <a:prstGeom prst="rect">
            <a:avLst/>
          </a:prstGeom>
          <a:noFill/>
        </p:spPr>
        <p:txBody>
          <a:bodyPr wrap="none" rtlCol="0">
            <a:spAutoFit/>
          </a:bodyPr>
          <a:lstStyle/>
          <a:p>
            <a:r>
              <a:rPr lang="en-US" sz="3200" b="1" dirty="0"/>
              <a:t>‘Summer Soft’ </a:t>
            </a:r>
            <a:r>
              <a:rPr lang="en-US" sz="3200" dirty="0"/>
              <a:t>continued</a:t>
            </a:r>
            <a:endParaRPr lang="en-US" sz="3200" b="1" dirty="0"/>
          </a:p>
        </p:txBody>
      </p:sp>
      <p:sp>
        <p:nvSpPr>
          <p:cNvPr id="4" name="TextBox 3">
            <a:extLst>
              <a:ext uri="{FF2B5EF4-FFF2-40B4-BE49-F238E27FC236}">
                <a16:creationId xmlns:a16="http://schemas.microsoft.com/office/drawing/2014/main" id="{21EE8B3B-9EAD-A05E-C304-98C69C612610}"/>
              </a:ext>
            </a:extLst>
          </p:cNvPr>
          <p:cNvSpPr txBox="1"/>
          <p:nvPr/>
        </p:nvSpPr>
        <p:spPr>
          <a:xfrm>
            <a:off x="824593" y="1368547"/>
            <a:ext cx="7641772" cy="3785652"/>
          </a:xfrm>
          <a:prstGeom prst="rect">
            <a:avLst/>
          </a:prstGeom>
          <a:noFill/>
        </p:spPr>
        <p:txBody>
          <a:bodyPr wrap="square" rtlCol="0">
            <a:spAutoFit/>
          </a:bodyPr>
          <a:lstStyle/>
          <a:p>
            <a:pPr>
              <a:spcAft>
                <a:spcPts val="1200"/>
              </a:spcAft>
            </a:pPr>
            <a:r>
              <a:rPr lang="en-US" sz="2000" dirty="0"/>
              <a:t>“Summer Soft” also displays Stevie Wonder’s connection with nature after his accident, as he uses seasons to demonstrate the cycles of a relationship. </a:t>
            </a:r>
          </a:p>
          <a:p>
            <a:pPr>
              <a:spcAft>
                <a:spcPts val="1200"/>
              </a:spcAft>
            </a:pPr>
            <a:r>
              <a:rPr lang="en-US" sz="2000" dirty="0"/>
              <a:t>Another interesting analysis that I found was the musicality of the piece. As the song continues, the key changes multiple times, conveying more emotion as the cycle goes on and giving a sense of desperation. </a:t>
            </a:r>
            <a:endParaRPr lang="en-US" sz="2000" i="1" dirty="0"/>
          </a:p>
          <a:p>
            <a:pPr algn="r">
              <a:spcAft>
                <a:spcPts val="1200"/>
              </a:spcAft>
            </a:pPr>
            <a:r>
              <a:rPr lang="en-US" sz="2000" i="1" dirty="0"/>
              <a:t>-- Elisabeth Hassett</a:t>
            </a:r>
          </a:p>
          <a:p>
            <a:pPr>
              <a:spcAft>
                <a:spcPts val="1200"/>
              </a:spcAft>
            </a:pPr>
            <a:endParaRPr lang="en-US" sz="2000" dirty="0"/>
          </a:p>
          <a:p>
            <a:pPr>
              <a:spcAft>
                <a:spcPts val="1200"/>
              </a:spcAft>
            </a:pPr>
            <a:endParaRPr lang="en-US" sz="2000" dirty="0"/>
          </a:p>
        </p:txBody>
      </p:sp>
    </p:spTree>
    <p:extLst>
      <p:ext uri="{BB962C8B-B14F-4D97-AF65-F5344CB8AC3E}">
        <p14:creationId xmlns:p14="http://schemas.microsoft.com/office/powerpoint/2010/main" val="64194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E6908212-BC27-F0FA-9808-0AC75CFB4F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21F5C5B-41DE-2BC1-A00A-4C4D2648B4CE}"/>
              </a:ext>
            </a:extLst>
          </p:cNvPr>
          <p:cNvSpPr txBox="1"/>
          <p:nvPr/>
        </p:nvSpPr>
        <p:spPr>
          <a:xfrm>
            <a:off x="612321" y="742950"/>
            <a:ext cx="3100529" cy="584775"/>
          </a:xfrm>
          <a:prstGeom prst="rect">
            <a:avLst/>
          </a:prstGeom>
          <a:noFill/>
        </p:spPr>
        <p:txBody>
          <a:bodyPr wrap="none" rtlCol="0">
            <a:spAutoFit/>
          </a:bodyPr>
          <a:lstStyle/>
          <a:p>
            <a:r>
              <a:rPr lang="en-US" sz="3200" b="1" dirty="0"/>
              <a:t>‘Ordinary Pain’</a:t>
            </a:r>
          </a:p>
        </p:txBody>
      </p:sp>
      <p:sp>
        <p:nvSpPr>
          <p:cNvPr id="4" name="TextBox 3">
            <a:extLst>
              <a:ext uri="{FF2B5EF4-FFF2-40B4-BE49-F238E27FC236}">
                <a16:creationId xmlns:a16="http://schemas.microsoft.com/office/drawing/2014/main" id="{8682FAD8-876C-FFF1-B6D0-33441A103FED}"/>
              </a:ext>
            </a:extLst>
          </p:cNvPr>
          <p:cNvSpPr txBox="1"/>
          <p:nvPr/>
        </p:nvSpPr>
        <p:spPr>
          <a:xfrm>
            <a:off x="751114" y="1327725"/>
            <a:ext cx="7641772" cy="3631763"/>
          </a:xfrm>
          <a:prstGeom prst="rect">
            <a:avLst/>
          </a:prstGeom>
          <a:noFill/>
        </p:spPr>
        <p:txBody>
          <a:bodyPr wrap="square" rtlCol="0">
            <a:spAutoFit/>
          </a:bodyPr>
          <a:lstStyle/>
          <a:p>
            <a:pPr>
              <a:spcAft>
                <a:spcPts val="1200"/>
              </a:spcAft>
            </a:pPr>
            <a:r>
              <a:rPr lang="en-US" sz="2000" dirty="0"/>
              <a:t>The song about a failed romance goes from a sad ballad to a funky beat, and the point of view changes from that of the man to that of the woman. </a:t>
            </a:r>
          </a:p>
          <a:p>
            <a:pPr>
              <a:spcAft>
                <a:spcPts val="1200"/>
              </a:spcAft>
            </a:pPr>
            <a:r>
              <a:rPr lang="en-US" sz="2000" dirty="0"/>
              <a:t>Shirley Brewer is among the vocalists, delivering a very good performance in ensuring people know the man’s heartbreak was simply what he had coming. </a:t>
            </a:r>
          </a:p>
          <a:p>
            <a:pPr>
              <a:spcAft>
                <a:spcPts val="1200"/>
              </a:spcAft>
            </a:pPr>
            <a:r>
              <a:rPr lang="en-US" sz="2000" dirty="0"/>
              <a:t>The music paints a picture of the minds and feelings of each character. </a:t>
            </a:r>
          </a:p>
          <a:p>
            <a:pPr algn="r"/>
            <a:r>
              <a:rPr lang="en-US" sz="2000" i="1" dirty="0"/>
              <a:t>-- Aubrey Domres</a:t>
            </a:r>
          </a:p>
          <a:p>
            <a:endParaRPr lang="en-US" sz="2000" dirty="0"/>
          </a:p>
        </p:txBody>
      </p:sp>
    </p:spTree>
    <p:extLst>
      <p:ext uri="{BB962C8B-B14F-4D97-AF65-F5344CB8AC3E}">
        <p14:creationId xmlns:p14="http://schemas.microsoft.com/office/powerpoint/2010/main" val="848916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D6EF5475-7E95-F411-CBD7-77DB7A3EF75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0A29B10-AF27-E9DF-1656-228473966582}"/>
              </a:ext>
            </a:extLst>
          </p:cNvPr>
          <p:cNvSpPr txBox="1"/>
          <p:nvPr/>
        </p:nvSpPr>
        <p:spPr>
          <a:xfrm>
            <a:off x="612321" y="742950"/>
            <a:ext cx="4990469" cy="584775"/>
          </a:xfrm>
          <a:prstGeom prst="rect">
            <a:avLst/>
          </a:prstGeom>
          <a:noFill/>
        </p:spPr>
        <p:txBody>
          <a:bodyPr wrap="none" rtlCol="0">
            <a:spAutoFit/>
          </a:bodyPr>
          <a:lstStyle/>
          <a:p>
            <a:r>
              <a:rPr lang="en-US" sz="3200" b="1" dirty="0"/>
              <a:t>‘Ordinary Pain’ </a:t>
            </a:r>
            <a:r>
              <a:rPr lang="en-US" sz="3200" dirty="0"/>
              <a:t>continued</a:t>
            </a:r>
            <a:endParaRPr lang="en-US" sz="3200" b="1" dirty="0"/>
          </a:p>
        </p:txBody>
      </p:sp>
      <p:sp>
        <p:nvSpPr>
          <p:cNvPr id="4" name="TextBox 3">
            <a:extLst>
              <a:ext uri="{FF2B5EF4-FFF2-40B4-BE49-F238E27FC236}">
                <a16:creationId xmlns:a16="http://schemas.microsoft.com/office/drawing/2014/main" id="{45FAAC34-A009-32C4-644D-D39104F14C76}"/>
              </a:ext>
            </a:extLst>
          </p:cNvPr>
          <p:cNvSpPr txBox="1"/>
          <p:nvPr/>
        </p:nvSpPr>
        <p:spPr>
          <a:xfrm>
            <a:off x="751114" y="1327725"/>
            <a:ext cx="7641772" cy="2708434"/>
          </a:xfrm>
          <a:prstGeom prst="rect">
            <a:avLst/>
          </a:prstGeom>
          <a:noFill/>
        </p:spPr>
        <p:txBody>
          <a:bodyPr wrap="square" rtlCol="0">
            <a:spAutoFit/>
          </a:bodyPr>
          <a:lstStyle/>
          <a:p>
            <a:pPr>
              <a:spcAft>
                <a:spcPts val="1200"/>
              </a:spcAft>
            </a:pPr>
            <a:r>
              <a:rPr lang="en-US" sz="2400" dirty="0"/>
              <a:t>I think including these two characters made the song stand out and become more interesting. </a:t>
            </a:r>
          </a:p>
          <a:p>
            <a:pPr>
              <a:spcAft>
                <a:spcPts val="1200"/>
              </a:spcAft>
            </a:pPr>
            <a:r>
              <a:rPr lang="en-US" sz="2400" dirty="0"/>
              <a:t>The background music switching can represent the difference of the state of two people within a story.</a:t>
            </a:r>
          </a:p>
          <a:p>
            <a:pPr algn="r">
              <a:spcAft>
                <a:spcPts val="1200"/>
              </a:spcAft>
            </a:pPr>
            <a:r>
              <a:rPr lang="en-US" sz="2400" i="1" dirty="0"/>
              <a:t>-- Aubrey Domres</a:t>
            </a:r>
          </a:p>
          <a:p>
            <a:endParaRPr lang="en-US" sz="2000" dirty="0"/>
          </a:p>
        </p:txBody>
      </p:sp>
    </p:spTree>
    <p:extLst>
      <p:ext uri="{BB962C8B-B14F-4D97-AF65-F5344CB8AC3E}">
        <p14:creationId xmlns:p14="http://schemas.microsoft.com/office/powerpoint/2010/main" val="6339036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17DD3CDF-2A12-13D0-18F4-DEC04B5D5DB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BD95CCE-437A-D1BB-3029-48F7E0BF4906}"/>
              </a:ext>
            </a:extLst>
          </p:cNvPr>
          <p:cNvSpPr txBox="1"/>
          <p:nvPr/>
        </p:nvSpPr>
        <p:spPr>
          <a:xfrm>
            <a:off x="571500" y="465364"/>
            <a:ext cx="4563836" cy="584775"/>
          </a:xfrm>
          <a:prstGeom prst="rect">
            <a:avLst/>
          </a:prstGeom>
          <a:noFill/>
        </p:spPr>
        <p:txBody>
          <a:bodyPr wrap="square" rtlCol="0">
            <a:spAutoFit/>
          </a:bodyPr>
          <a:lstStyle/>
          <a:p>
            <a:r>
              <a:rPr lang="en-US" sz="3200" b="1" dirty="0"/>
              <a:t>‘Isn’t She Lovely’</a:t>
            </a:r>
          </a:p>
        </p:txBody>
      </p:sp>
      <p:sp>
        <p:nvSpPr>
          <p:cNvPr id="4" name="TextBox 3">
            <a:extLst>
              <a:ext uri="{FF2B5EF4-FFF2-40B4-BE49-F238E27FC236}">
                <a16:creationId xmlns:a16="http://schemas.microsoft.com/office/drawing/2014/main" id="{E9F47790-48EB-876B-AC8E-996EA41EB3B2}"/>
              </a:ext>
            </a:extLst>
          </p:cNvPr>
          <p:cNvSpPr txBox="1"/>
          <p:nvPr/>
        </p:nvSpPr>
        <p:spPr>
          <a:xfrm>
            <a:off x="628650" y="1050139"/>
            <a:ext cx="8001000" cy="4678204"/>
          </a:xfrm>
          <a:prstGeom prst="rect">
            <a:avLst/>
          </a:prstGeom>
          <a:noFill/>
        </p:spPr>
        <p:txBody>
          <a:bodyPr wrap="square" rtlCol="0">
            <a:spAutoFit/>
          </a:bodyPr>
          <a:lstStyle/>
          <a:p>
            <a:pPr>
              <a:spcAft>
                <a:spcPts val="1200"/>
              </a:spcAft>
            </a:pPr>
            <a:r>
              <a:rPr lang="en-US" sz="2200" dirty="0"/>
              <a:t>This is the second of two that we, the Lees, took. We told our students that back in 1983, when Anne was expecting our first child, Rich promised he would put “Isn’t She Lovely” on our answering machine if the baby turned out to be a girl. She did.</a:t>
            </a:r>
          </a:p>
          <a:p>
            <a:pPr>
              <a:spcAft>
                <a:spcPts val="1200"/>
              </a:spcAft>
            </a:pPr>
            <a:r>
              <a:rPr lang="en-US" sz="2200" dirty="0"/>
              <a:t>In 2015, we saw Stevie perform in Buffalo. He proudly brought his daughter to the stage and announced that she had just finished her master’s degree and that her two children call him </a:t>
            </a:r>
            <a:r>
              <a:rPr lang="en-US" sz="2200" dirty="0" err="1"/>
              <a:t>PopPop</a:t>
            </a:r>
            <a:r>
              <a:rPr lang="en-US" sz="2200" dirty="0"/>
              <a:t>.</a:t>
            </a:r>
          </a:p>
          <a:p>
            <a:pPr algn="r"/>
            <a:r>
              <a:rPr lang="en-US" sz="2200" i="1" dirty="0"/>
              <a:t>-- Anne and Richard Lee</a:t>
            </a:r>
          </a:p>
          <a:p>
            <a:endParaRPr lang="en-US" sz="2000" dirty="0"/>
          </a:p>
          <a:p>
            <a:endParaRPr lang="en-US" sz="2000" dirty="0"/>
          </a:p>
          <a:p>
            <a:endParaRPr lang="en-US" sz="2000" dirty="0"/>
          </a:p>
          <a:p>
            <a:endParaRPr lang="en-US" sz="2000" dirty="0"/>
          </a:p>
        </p:txBody>
      </p:sp>
    </p:spTree>
    <p:extLst>
      <p:ext uri="{BB962C8B-B14F-4D97-AF65-F5344CB8AC3E}">
        <p14:creationId xmlns:p14="http://schemas.microsoft.com/office/powerpoint/2010/main" val="3395848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43631915-598E-C3EF-9B91-D3F4757CE69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789E36-3510-AFED-CAEB-60097793FC7D}"/>
              </a:ext>
            </a:extLst>
          </p:cNvPr>
          <p:cNvSpPr txBox="1"/>
          <p:nvPr/>
        </p:nvSpPr>
        <p:spPr>
          <a:xfrm>
            <a:off x="726622" y="677636"/>
            <a:ext cx="4304383" cy="584775"/>
          </a:xfrm>
          <a:prstGeom prst="rect">
            <a:avLst/>
          </a:prstGeom>
          <a:noFill/>
        </p:spPr>
        <p:txBody>
          <a:bodyPr wrap="none" rtlCol="0">
            <a:spAutoFit/>
          </a:bodyPr>
          <a:lstStyle/>
          <a:p>
            <a:r>
              <a:rPr lang="en-US" sz="3200" b="1" dirty="0"/>
              <a:t>‘Joy Inside My Tears’</a:t>
            </a:r>
          </a:p>
        </p:txBody>
      </p:sp>
      <p:sp>
        <p:nvSpPr>
          <p:cNvPr id="4" name="TextBox 3">
            <a:extLst>
              <a:ext uri="{FF2B5EF4-FFF2-40B4-BE49-F238E27FC236}">
                <a16:creationId xmlns:a16="http://schemas.microsoft.com/office/drawing/2014/main" id="{0C217148-0E11-858A-C40C-EC8D3A8C27A0}"/>
              </a:ext>
            </a:extLst>
          </p:cNvPr>
          <p:cNvSpPr txBox="1"/>
          <p:nvPr/>
        </p:nvSpPr>
        <p:spPr>
          <a:xfrm>
            <a:off x="849086" y="1262411"/>
            <a:ext cx="6760028" cy="2923877"/>
          </a:xfrm>
          <a:prstGeom prst="rect">
            <a:avLst/>
          </a:prstGeom>
          <a:noFill/>
        </p:spPr>
        <p:txBody>
          <a:bodyPr wrap="square" rtlCol="0">
            <a:spAutoFit/>
          </a:bodyPr>
          <a:lstStyle/>
          <a:p>
            <a:pPr>
              <a:spcAft>
                <a:spcPts val="1200"/>
              </a:spcAft>
            </a:pPr>
            <a:r>
              <a:rPr lang="en-US" sz="2200" dirty="0"/>
              <a:t>The song’s lyrics “You made life history” highlight finding hope and happiness during times of struggle. </a:t>
            </a:r>
          </a:p>
          <a:p>
            <a:pPr>
              <a:spcAft>
                <a:spcPts val="1200"/>
              </a:spcAft>
            </a:pPr>
            <a:r>
              <a:rPr lang="en-US" sz="2200" dirty="0"/>
              <a:t>This song featured many musicians and singers.</a:t>
            </a:r>
          </a:p>
          <a:p>
            <a:pPr>
              <a:spcAft>
                <a:spcPts val="1200"/>
              </a:spcAft>
            </a:pPr>
            <a:r>
              <a:rPr lang="en-US" sz="2200" dirty="0"/>
              <a:t>I think it was amazing that Stevie wanted to showcase the talents of other Black artists. It adds so much life to his album, no pun intended.</a:t>
            </a:r>
          </a:p>
          <a:p>
            <a:pPr algn="r"/>
            <a:r>
              <a:rPr lang="en-US" sz="2200" i="1" dirty="0"/>
              <a:t>-- Jacob Frank</a:t>
            </a:r>
            <a:endParaRPr lang="en-US" dirty="0"/>
          </a:p>
        </p:txBody>
      </p:sp>
    </p:spTree>
    <p:extLst>
      <p:ext uri="{BB962C8B-B14F-4D97-AF65-F5344CB8AC3E}">
        <p14:creationId xmlns:p14="http://schemas.microsoft.com/office/powerpoint/2010/main" val="2764274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641A6DA4-3A66-8912-A313-3E264D072A9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13EDA21-04EC-33B4-50AE-65712938ABB3}"/>
              </a:ext>
            </a:extLst>
          </p:cNvPr>
          <p:cNvSpPr txBox="1"/>
          <p:nvPr/>
        </p:nvSpPr>
        <p:spPr>
          <a:xfrm>
            <a:off x="906235" y="702129"/>
            <a:ext cx="2438488" cy="584775"/>
          </a:xfrm>
          <a:prstGeom prst="rect">
            <a:avLst/>
          </a:prstGeom>
          <a:noFill/>
        </p:spPr>
        <p:txBody>
          <a:bodyPr wrap="none" rtlCol="0">
            <a:spAutoFit/>
          </a:bodyPr>
          <a:lstStyle/>
          <a:p>
            <a:r>
              <a:rPr lang="en-US" sz="3200" b="1" dirty="0"/>
              <a:t>‘Black Man’</a:t>
            </a:r>
          </a:p>
        </p:txBody>
      </p:sp>
      <p:sp>
        <p:nvSpPr>
          <p:cNvPr id="4" name="TextBox 3">
            <a:extLst>
              <a:ext uri="{FF2B5EF4-FFF2-40B4-BE49-F238E27FC236}">
                <a16:creationId xmlns:a16="http://schemas.microsoft.com/office/drawing/2014/main" id="{23911620-ABB6-30E0-5070-6EEC71B54460}"/>
              </a:ext>
            </a:extLst>
          </p:cNvPr>
          <p:cNvSpPr txBox="1"/>
          <p:nvPr/>
        </p:nvSpPr>
        <p:spPr>
          <a:xfrm>
            <a:off x="1000125" y="1286904"/>
            <a:ext cx="7143750" cy="4216539"/>
          </a:xfrm>
          <a:prstGeom prst="rect">
            <a:avLst/>
          </a:prstGeom>
          <a:noFill/>
        </p:spPr>
        <p:txBody>
          <a:bodyPr wrap="square" rtlCol="0">
            <a:spAutoFit/>
          </a:bodyPr>
          <a:lstStyle/>
          <a:p>
            <a:pPr>
              <a:spcAft>
                <a:spcPts val="1200"/>
              </a:spcAft>
            </a:pPr>
            <a:r>
              <a:rPr lang="en-US" sz="2400" dirty="0"/>
              <a:t>This Stevie Wonder song promotes harmony around the world and serves as a platform to educate people on the overlooked achievements of many people from different races. </a:t>
            </a:r>
          </a:p>
          <a:p>
            <a:pPr>
              <a:spcAft>
                <a:spcPts val="1200"/>
              </a:spcAft>
            </a:pPr>
            <a:r>
              <a:rPr lang="en-US" sz="2400" dirty="0"/>
              <a:t>“Black Man” was highly acclaimed by music critics and is still used as a call for action in a divided and unfair society. </a:t>
            </a:r>
          </a:p>
          <a:p>
            <a:pPr algn="r"/>
            <a:r>
              <a:rPr lang="en-US" sz="2400" i="1" dirty="0"/>
              <a:t>-- Montana Geibel</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6814547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93B61493-2EC3-A68D-25FC-FA23BF0D926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5EA9AA-63DB-7F52-44B1-D9098F58E1D8}"/>
              </a:ext>
            </a:extLst>
          </p:cNvPr>
          <p:cNvSpPr txBox="1"/>
          <p:nvPr/>
        </p:nvSpPr>
        <p:spPr>
          <a:xfrm>
            <a:off x="906235" y="702129"/>
            <a:ext cx="4328429" cy="584775"/>
          </a:xfrm>
          <a:prstGeom prst="rect">
            <a:avLst/>
          </a:prstGeom>
          <a:noFill/>
        </p:spPr>
        <p:txBody>
          <a:bodyPr wrap="none" rtlCol="0">
            <a:spAutoFit/>
          </a:bodyPr>
          <a:lstStyle/>
          <a:p>
            <a:r>
              <a:rPr lang="en-US" sz="3200" b="1" dirty="0"/>
              <a:t>‘Black Man’ </a:t>
            </a:r>
            <a:r>
              <a:rPr lang="en-US" sz="3200" dirty="0"/>
              <a:t>continued</a:t>
            </a:r>
            <a:endParaRPr lang="en-US" sz="3200" b="1" dirty="0"/>
          </a:p>
        </p:txBody>
      </p:sp>
      <p:sp>
        <p:nvSpPr>
          <p:cNvPr id="4" name="TextBox 3">
            <a:extLst>
              <a:ext uri="{FF2B5EF4-FFF2-40B4-BE49-F238E27FC236}">
                <a16:creationId xmlns:a16="http://schemas.microsoft.com/office/drawing/2014/main" id="{927B4055-1461-6811-123B-5D205AADDABD}"/>
              </a:ext>
            </a:extLst>
          </p:cNvPr>
          <p:cNvSpPr txBox="1"/>
          <p:nvPr/>
        </p:nvSpPr>
        <p:spPr>
          <a:xfrm>
            <a:off x="1000125" y="1286904"/>
            <a:ext cx="7143750" cy="2708434"/>
          </a:xfrm>
          <a:prstGeom prst="rect">
            <a:avLst/>
          </a:prstGeom>
          <a:noFill/>
        </p:spPr>
        <p:txBody>
          <a:bodyPr wrap="square" rtlCol="0">
            <a:spAutoFit/>
          </a:bodyPr>
          <a:lstStyle/>
          <a:p>
            <a:pPr>
              <a:spcAft>
                <a:spcPts val="1800"/>
              </a:spcAft>
            </a:pPr>
            <a:r>
              <a:rPr lang="en-US" sz="2000" dirty="0"/>
              <a:t>Stevie made this song not only reflective of his life, as most of the album is, but also made it to reflect the reality of our whole nation. </a:t>
            </a:r>
          </a:p>
          <a:p>
            <a:pPr>
              <a:spcAft>
                <a:spcPts val="1800"/>
              </a:spcAft>
            </a:pPr>
            <a:r>
              <a:rPr lang="en-US" sz="2000" dirty="0"/>
              <a:t>It was a wake-up call to the unfairness in credits given for the building of our country, especially the foundation and backbone of the USA. </a:t>
            </a:r>
          </a:p>
          <a:p>
            <a:pPr algn="r">
              <a:spcAft>
                <a:spcPts val="1800"/>
              </a:spcAft>
            </a:pPr>
            <a:r>
              <a:rPr lang="en-US" sz="2000" i="1" dirty="0"/>
              <a:t>-- Montana Geibel</a:t>
            </a:r>
            <a:endParaRPr lang="en-US" sz="2000" dirty="0"/>
          </a:p>
        </p:txBody>
      </p:sp>
    </p:spTree>
    <p:extLst>
      <p:ext uri="{BB962C8B-B14F-4D97-AF65-F5344CB8AC3E}">
        <p14:creationId xmlns:p14="http://schemas.microsoft.com/office/powerpoint/2010/main" val="9743755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18FBD4D4-5082-54EC-B500-D0607B6B58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843BEB-AD3C-755D-FF8E-7E4DD125D93C}"/>
              </a:ext>
            </a:extLst>
          </p:cNvPr>
          <p:cNvSpPr txBox="1"/>
          <p:nvPr/>
        </p:nvSpPr>
        <p:spPr>
          <a:xfrm>
            <a:off x="481693" y="661307"/>
            <a:ext cx="8359981" cy="584775"/>
          </a:xfrm>
          <a:prstGeom prst="rect">
            <a:avLst/>
          </a:prstGeom>
          <a:noFill/>
        </p:spPr>
        <p:txBody>
          <a:bodyPr wrap="none" rtlCol="0">
            <a:spAutoFit/>
          </a:bodyPr>
          <a:lstStyle/>
          <a:p>
            <a:r>
              <a:rPr lang="en-US" sz="3200" b="1" dirty="0"/>
              <a:t>‘</a:t>
            </a:r>
            <a:r>
              <a:rPr lang="en-US" sz="3200" b="1" dirty="0" err="1"/>
              <a:t>Ngiculela</a:t>
            </a:r>
            <a:r>
              <a:rPr lang="en-US" sz="3200" b="1" dirty="0"/>
              <a:t>--Es Una Historia--I Am Singing’</a:t>
            </a:r>
          </a:p>
        </p:txBody>
      </p:sp>
      <p:sp>
        <p:nvSpPr>
          <p:cNvPr id="4" name="TextBox 3">
            <a:extLst>
              <a:ext uri="{FF2B5EF4-FFF2-40B4-BE49-F238E27FC236}">
                <a16:creationId xmlns:a16="http://schemas.microsoft.com/office/drawing/2014/main" id="{95663FC3-70E7-2AAB-E66E-D6C54B41F90A}"/>
              </a:ext>
            </a:extLst>
          </p:cNvPr>
          <p:cNvSpPr txBox="1"/>
          <p:nvPr/>
        </p:nvSpPr>
        <p:spPr>
          <a:xfrm>
            <a:off x="616403" y="1352218"/>
            <a:ext cx="7911193" cy="3108543"/>
          </a:xfrm>
          <a:prstGeom prst="rect">
            <a:avLst/>
          </a:prstGeom>
          <a:noFill/>
        </p:spPr>
        <p:txBody>
          <a:bodyPr wrap="square" rtlCol="0">
            <a:spAutoFit/>
          </a:bodyPr>
          <a:lstStyle/>
          <a:p>
            <a:pPr>
              <a:spcAft>
                <a:spcPts val="1200"/>
              </a:spcAft>
            </a:pPr>
            <a:r>
              <a:rPr lang="en-US" sz="2200" dirty="0"/>
              <a:t>Stevie Wonder’s message is that no matter the language, music unifies people and can make the worst days feel better. To this day, the song is celebrated as a multilingual work of art.</a:t>
            </a:r>
          </a:p>
          <a:p>
            <a:pPr>
              <a:spcAft>
                <a:spcPts val="1200"/>
              </a:spcAft>
            </a:pPr>
            <a:r>
              <a:rPr lang="en-US" sz="2200" dirty="0"/>
              <a:t>Wonder sang all the vocals, which are in Zulu, Spanish and English. Thoko </a:t>
            </a:r>
            <a:r>
              <a:rPr lang="en-US" sz="2200" dirty="0" err="1"/>
              <a:t>Mdalose</a:t>
            </a:r>
            <a:r>
              <a:rPr lang="en-US" sz="2200" dirty="0"/>
              <a:t> Hall helped write the Zulu lyrics, and Raymond Maldonado helped write the Spanish lyrics.</a:t>
            </a:r>
          </a:p>
          <a:p>
            <a:pPr algn="r">
              <a:spcAft>
                <a:spcPts val="1200"/>
              </a:spcAft>
            </a:pPr>
            <a:r>
              <a:rPr lang="en-US" sz="2200" i="1" dirty="0"/>
              <a:t>-- Montana Geibel</a:t>
            </a:r>
            <a:endParaRPr lang="en-US" dirty="0"/>
          </a:p>
        </p:txBody>
      </p:sp>
    </p:spTree>
    <p:extLst>
      <p:ext uri="{BB962C8B-B14F-4D97-AF65-F5344CB8AC3E}">
        <p14:creationId xmlns:p14="http://schemas.microsoft.com/office/powerpoint/2010/main" val="26240007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29A865C5-092A-3B05-AAC9-0C7ADECF6BA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21530C9-3004-802C-1C51-4E7AB767A322}"/>
              </a:ext>
            </a:extLst>
          </p:cNvPr>
          <p:cNvSpPr txBox="1"/>
          <p:nvPr/>
        </p:nvSpPr>
        <p:spPr>
          <a:xfrm>
            <a:off x="481693" y="661307"/>
            <a:ext cx="7949612" cy="584775"/>
          </a:xfrm>
          <a:prstGeom prst="rect">
            <a:avLst/>
          </a:prstGeom>
          <a:noFill/>
        </p:spPr>
        <p:txBody>
          <a:bodyPr wrap="none" rtlCol="0">
            <a:spAutoFit/>
          </a:bodyPr>
          <a:lstStyle/>
          <a:p>
            <a:r>
              <a:rPr lang="en-US" sz="3200" b="1" dirty="0"/>
              <a:t>‘</a:t>
            </a:r>
            <a:r>
              <a:rPr lang="en-US" sz="3200" b="1" dirty="0" err="1"/>
              <a:t>Ngiculela</a:t>
            </a:r>
            <a:r>
              <a:rPr lang="en-US" sz="3200" b="1" dirty="0"/>
              <a:t>--Es Una Historia…’ </a:t>
            </a:r>
            <a:r>
              <a:rPr lang="en-US" sz="3200" dirty="0"/>
              <a:t>continued</a:t>
            </a:r>
          </a:p>
        </p:txBody>
      </p:sp>
      <p:sp>
        <p:nvSpPr>
          <p:cNvPr id="4" name="TextBox 3">
            <a:extLst>
              <a:ext uri="{FF2B5EF4-FFF2-40B4-BE49-F238E27FC236}">
                <a16:creationId xmlns:a16="http://schemas.microsoft.com/office/drawing/2014/main" id="{02620CA3-2103-F1FC-0EDE-15E59A8C4D72}"/>
              </a:ext>
            </a:extLst>
          </p:cNvPr>
          <p:cNvSpPr txBox="1"/>
          <p:nvPr/>
        </p:nvSpPr>
        <p:spPr>
          <a:xfrm>
            <a:off x="616403" y="1352218"/>
            <a:ext cx="7911193" cy="3046988"/>
          </a:xfrm>
          <a:prstGeom prst="rect">
            <a:avLst/>
          </a:prstGeom>
          <a:noFill/>
        </p:spPr>
        <p:txBody>
          <a:bodyPr wrap="square" rtlCol="0">
            <a:spAutoFit/>
          </a:bodyPr>
          <a:lstStyle/>
          <a:p>
            <a:r>
              <a:rPr lang="en-US" sz="2400" dirty="0"/>
              <a:t>You have to really understand Zulu and Spanish to understand this song and its message of love and peace, but if you do not understand those languages on that level, it sends just a general message in English of love of all people and the love that singing and music can spread. </a:t>
            </a:r>
          </a:p>
          <a:p>
            <a:r>
              <a:rPr lang="en-US" sz="2400" dirty="0"/>
              <a:t> </a:t>
            </a:r>
          </a:p>
          <a:p>
            <a:pPr algn="r">
              <a:spcAft>
                <a:spcPts val="1200"/>
              </a:spcAft>
            </a:pPr>
            <a:r>
              <a:rPr lang="en-US" sz="2400" i="1" dirty="0"/>
              <a:t>-- Montana Geibel</a:t>
            </a:r>
            <a:endParaRPr lang="en-US" sz="2400" dirty="0"/>
          </a:p>
        </p:txBody>
      </p:sp>
    </p:spTree>
    <p:extLst>
      <p:ext uri="{BB962C8B-B14F-4D97-AF65-F5344CB8AC3E}">
        <p14:creationId xmlns:p14="http://schemas.microsoft.com/office/powerpoint/2010/main" val="2679110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85186218-9215-42F8-036D-B220E5398D8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17D8B9-C2B1-5CB2-5A38-2762327AEA74}"/>
              </a:ext>
            </a:extLst>
          </p:cNvPr>
          <p:cNvSpPr txBox="1"/>
          <p:nvPr/>
        </p:nvSpPr>
        <p:spPr>
          <a:xfrm>
            <a:off x="742951" y="555401"/>
            <a:ext cx="936475" cy="584775"/>
          </a:xfrm>
          <a:prstGeom prst="rect">
            <a:avLst/>
          </a:prstGeom>
          <a:noFill/>
        </p:spPr>
        <p:txBody>
          <a:bodyPr wrap="none" rtlCol="0">
            <a:spAutoFit/>
          </a:bodyPr>
          <a:lstStyle/>
          <a:p>
            <a:r>
              <a:rPr lang="en-US" sz="3200" b="1" dirty="0"/>
              <a:t>‘As’</a:t>
            </a:r>
          </a:p>
        </p:txBody>
      </p:sp>
      <p:sp>
        <p:nvSpPr>
          <p:cNvPr id="4" name="TextBox 3">
            <a:extLst>
              <a:ext uri="{FF2B5EF4-FFF2-40B4-BE49-F238E27FC236}">
                <a16:creationId xmlns:a16="http://schemas.microsoft.com/office/drawing/2014/main" id="{1841E8EC-344E-A91D-7339-8E0275621FCF}"/>
              </a:ext>
            </a:extLst>
          </p:cNvPr>
          <p:cNvSpPr txBox="1"/>
          <p:nvPr/>
        </p:nvSpPr>
        <p:spPr>
          <a:xfrm>
            <a:off x="808265" y="1140176"/>
            <a:ext cx="7715250" cy="3647152"/>
          </a:xfrm>
          <a:prstGeom prst="rect">
            <a:avLst/>
          </a:prstGeom>
          <a:noFill/>
        </p:spPr>
        <p:txBody>
          <a:bodyPr wrap="square" rtlCol="0">
            <a:spAutoFit/>
          </a:bodyPr>
          <a:lstStyle/>
          <a:p>
            <a:pPr>
              <a:spcAft>
                <a:spcPts val="600"/>
              </a:spcAft>
            </a:pPr>
            <a:r>
              <a:rPr lang="en-US" sz="2400" dirty="0"/>
              <a:t>After Stevie Wonder was injured in a car accident, he decided he would change how he lived his life. </a:t>
            </a:r>
          </a:p>
          <a:p>
            <a:pPr>
              <a:spcAft>
                <a:spcPts val="600"/>
              </a:spcAft>
            </a:pPr>
            <a:r>
              <a:rPr lang="en-US" sz="2400" dirty="0"/>
              <a:t>He moved to Ghana to help others and found a new love for life and humanity. </a:t>
            </a:r>
          </a:p>
          <a:p>
            <a:r>
              <a:rPr lang="en-US" sz="2400" dirty="0"/>
              <a:t>The lyrics of the song declare that he will love his partner until the impossible comes, learning that even through such a difficult time he could love unconditionally again.</a:t>
            </a:r>
          </a:p>
          <a:p>
            <a:pPr algn="r"/>
            <a:r>
              <a:rPr lang="en-US" sz="2400" i="1" dirty="0"/>
              <a:t>-- Elisabeth Hassett</a:t>
            </a:r>
            <a:endParaRPr lang="en-US" sz="2400" dirty="0"/>
          </a:p>
        </p:txBody>
      </p:sp>
    </p:spTree>
    <p:extLst>
      <p:ext uri="{BB962C8B-B14F-4D97-AF65-F5344CB8AC3E}">
        <p14:creationId xmlns:p14="http://schemas.microsoft.com/office/powerpoint/2010/main" val="34814574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39FD5201-A07F-76D9-7F5F-8A29C11562B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EC85ABC-B6FE-4898-2D2D-5DE2083C6B35}"/>
              </a:ext>
            </a:extLst>
          </p:cNvPr>
          <p:cNvSpPr txBox="1"/>
          <p:nvPr/>
        </p:nvSpPr>
        <p:spPr>
          <a:xfrm>
            <a:off x="718458" y="661537"/>
            <a:ext cx="2826415" cy="584775"/>
          </a:xfrm>
          <a:prstGeom prst="rect">
            <a:avLst/>
          </a:prstGeom>
          <a:noFill/>
        </p:spPr>
        <p:txBody>
          <a:bodyPr wrap="none" rtlCol="0">
            <a:spAutoFit/>
          </a:bodyPr>
          <a:lstStyle/>
          <a:p>
            <a:r>
              <a:rPr lang="en-US" sz="3200" b="1" dirty="0"/>
              <a:t>‘As’ </a:t>
            </a:r>
            <a:r>
              <a:rPr lang="en-US" sz="3200" dirty="0"/>
              <a:t>continued</a:t>
            </a:r>
            <a:endParaRPr lang="en-US" sz="3200" b="1" dirty="0"/>
          </a:p>
        </p:txBody>
      </p:sp>
      <p:sp>
        <p:nvSpPr>
          <p:cNvPr id="4" name="TextBox 3">
            <a:extLst>
              <a:ext uri="{FF2B5EF4-FFF2-40B4-BE49-F238E27FC236}">
                <a16:creationId xmlns:a16="http://schemas.microsoft.com/office/drawing/2014/main" id="{A18ABF20-DF60-2A84-85EF-0242C03B4B8C}"/>
              </a:ext>
            </a:extLst>
          </p:cNvPr>
          <p:cNvSpPr txBox="1"/>
          <p:nvPr/>
        </p:nvSpPr>
        <p:spPr>
          <a:xfrm>
            <a:off x="800101" y="1227160"/>
            <a:ext cx="7837714" cy="3354765"/>
          </a:xfrm>
          <a:prstGeom prst="rect">
            <a:avLst/>
          </a:prstGeom>
          <a:noFill/>
        </p:spPr>
        <p:txBody>
          <a:bodyPr wrap="square" rtlCol="0">
            <a:spAutoFit/>
          </a:bodyPr>
          <a:lstStyle/>
          <a:p>
            <a:pPr>
              <a:spcAft>
                <a:spcPts val="1200"/>
              </a:spcAft>
            </a:pPr>
            <a:r>
              <a:rPr lang="en-US" sz="2400" dirty="0"/>
              <a:t>The song is very repetitive and circular, making the listener feel it could continue forever. The song lasts for approximately seven minutes and is one of the longer ones on the album, which contributes to this feeling. </a:t>
            </a:r>
          </a:p>
          <a:p>
            <a:pPr>
              <a:spcAft>
                <a:spcPts val="1200"/>
              </a:spcAft>
            </a:pPr>
            <a:r>
              <a:rPr lang="en-US" sz="2400" dirty="0"/>
              <a:t>The music also stays joyful throughout, giving the listener an experience that makes them feel the true love that Stevie Wonder wants to convey with this song. </a:t>
            </a:r>
          </a:p>
          <a:p>
            <a:pPr algn="r">
              <a:spcAft>
                <a:spcPts val="1200"/>
              </a:spcAft>
            </a:pPr>
            <a:r>
              <a:rPr lang="en-US" sz="2400" i="1" dirty="0"/>
              <a:t>-- Elisabeth Hassett</a:t>
            </a:r>
            <a:endParaRPr lang="en-US" sz="2400" dirty="0"/>
          </a:p>
        </p:txBody>
      </p:sp>
    </p:spTree>
    <p:extLst>
      <p:ext uri="{BB962C8B-B14F-4D97-AF65-F5344CB8AC3E}">
        <p14:creationId xmlns:p14="http://schemas.microsoft.com/office/powerpoint/2010/main" val="32709153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4BD7F44C-D5D3-576D-FC35-C97FC172F3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0DD426-19B5-84F4-1BD2-1D25DFB639A8}"/>
              </a:ext>
            </a:extLst>
          </p:cNvPr>
          <p:cNvSpPr txBox="1"/>
          <p:nvPr/>
        </p:nvSpPr>
        <p:spPr>
          <a:xfrm>
            <a:off x="628650" y="722446"/>
            <a:ext cx="2642070" cy="584775"/>
          </a:xfrm>
          <a:prstGeom prst="rect">
            <a:avLst/>
          </a:prstGeom>
          <a:noFill/>
        </p:spPr>
        <p:txBody>
          <a:bodyPr wrap="none" rtlCol="0">
            <a:spAutoFit/>
          </a:bodyPr>
          <a:lstStyle/>
          <a:p>
            <a:r>
              <a:rPr lang="en-US" sz="3200" b="1" dirty="0"/>
              <a:t>‘If It’s Magic’</a:t>
            </a:r>
          </a:p>
        </p:txBody>
      </p:sp>
      <p:sp>
        <p:nvSpPr>
          <p:cNvPr id="4" name="TextBox 3">
            <a:extLst>
              <a:ext uri="{FF2B5EF4-FFF2-40B4-BE49-F238E27FC236}">
                <a16:creationId xmlns:a16="http://schemas.microsoft.com/office/drawing/2014/main" id="{00ABC963-656B-3016-DEA2-1C3696ED2453}"/>
              </a:ext>
            </a:extLst>
          </p:cNvPr>
          <p:cNvSpPr txBox="1"/>
          <p:nvPr/>
        </p:nvSpPr>
        <p:spPr>
          <a:xfrm>
            <a:off x="742949" y="1291828"/>
            <a:ext cx="7911193" cy="3139321"/>
          </a:xfrm>
          <a:prstGeom prst="rect">
            <a:avLst/>
          </a:prstGeom>
          <a:noFill/>
        </p:spPr>
        <p:txBody>
          <a:bodyPr wrap="square" rtlCol="0">
            <a:spAutoFit/>
          </a:bodyPr>
          <a:lstStyle/>
          <a:p>
            <a:pPr>
              <a:spcAft>
                <a:spcPts val="1200"/>
              </a:spcAft>
            </a:pPr>
            <a:r>
              <a:rPr lang="en-US" sz="2400" dirty="0"/>
              <a:t>This song feels like the nostalgic memories of childhood and how amazing but finite they are. </a:t>
            </a:r>
          </a:p>
          <a:p>
            <a:pPr>
              <a:spcAft>
                <a:spcPts val="1200"/>
              </a:spcAft>
            </a:pPr>
            <a:r>
              <a:rPr lang="en-US" sz="2400" dirty="0"/>
              <a:t>Stevie Wonder focuses on the dynamics of what’s good and bad in complex relationships. </a:t>
            </a:r>
          </a:p>
          <a:p>
            <a:pPr>
              <a:spcAft>
                <a:spcPts val="1200"/>
              </a:spcAft>
            </a:pPr>
            <a:r>
              <a:rPr lang="en-US" sz="2400" dirty="0"/>
              <a:t>To enhance the ideas in this song, Stevie uses similes to compare magic to reality.</a:t>
            </a:r>
          </a:p>
          <a:p>
            <a:pPr algn="r"/>
            <a:r>
              <a:rPr lang="en-US" sz="2400" i="1" dirty="0"/>
              <a:t>-- Jacob Frank</a:t>
            </a:r>
            <a:endParaRPr lang="en-US" dirty="0"/>
          </a:p>
        </p:txBody>
      </p:sp>
    </p:spTree>
    <p:extLst>
      <p:ext uri="{BB962C8B-B14F-4D97-AF65-F5344CB8AC3E}">
        <p14:creationId xmlns:p14="http://schemas.microsoft.com/office/powerpoint/2010/main" val="42854882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BCEC0339-6DCC-2501-6C98-7946D53C0D4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AF91C39-E40F-E976-AF0C-02C86A2745C9}"/>
              </a:ext>
            </a:extLst>
          </p:cNvPr>
          <p:cNvSpPr txBox="1"/>
          <p:nvPr/>
        </p:nvSpPr>
        <p:spPr>
          <a:xfrm>
            <a:off x="677636" y="677636"/>
            <a:ext cx="2879314" cy="584775"/>
          </a:xfrm>
          <a:prstGeom prst="rect">
            <a:avLst/>
          </a:prstGeom>
          <a:noFill/>
        </p:spPr>
        <p:txBody>
          <a:bodyPr wrap="none" rtlCol="0">
            <a:spAutoFit/>
          </a:bodyPr>
          <a:lstStyle/>
          <a:p>
            <a:r>
              <a:rPr lang="en-US" sz="3200" b="1" dirty="0"/>
              <a:t>‘Another Star’</a:t>
            </a:r>
          </a:p>
        </p:txBody>
      </p:sp>
      <p:sp>
        <p:nvSpPr>
          <p:cNvPr id="4" name="TextBox 3">
            <a:extLst>
              <a:ext uri="{FF2B5EF4-FFF2-40B4-BE49-F238E27FC236}">
                <a16:creationId xmlns:a16="http://schemas.microsoft.com/office/drawing/2014/main" id="{EE9120E3-06E0-1A41-6C41-AC43AAA2C82A}"/>
              </a:ext>
            </a:extLst>
          </p:cNvPr>
          <p:cNvSpPr txBox="1"/>
          <p:nvPr/>
        </p:nvSpPr>
        <p:spPr>
          <a:xfrm>
            <a:off x="767443" y="1262411"/>
            <a:ext cx="7698921" cy="3108543"/>
          </a:xfrm>
          <a:prstGeom prst="rect">
            <a:avLst/>
          </a:prstGeom>
          <a:noFill/>
        </p:spPr>
        <p:txBody>
          <a:bodyPr wrap="square" rtlCol="0">
            <a:spAutoFit/>
          </a:bodyPr>
          <a:lstStyle/>
          <a:p>
            <a:pPr>
              <a:spcAft>
                <a:spcPts val="1200"/>
              </a:spcAft>
            </a:pPr>
            <a:r>
              <a:rPr lang="en-US" sz="2200" dirty="0"/>
              <a:t>"Another Star" is a story of unrequited love that remains even after the relationship ends and accepting that the person you love now loves someone else.</a:t>
            </a:r>
          </a:p>
          <a:p>
            <a:pPr>
              <a:spcAft>
                <a:spcPts val="1200"/>
              </a:spcAft>
            </a:pPr>
            <a:r>
              <a:rPr lang="en-US" sz="2200" dirty="0"/>
              <a:t>The song combines upbeat music with emotional lyrics, allowing listeners to connect on a deeper level. “Another Star” showcases Wonder's talents as a producer, writer and performer while featuring many other talented artists. </a:t>
            </a:r>
          </a:p>
          <a:p>
            <a:pPr algn="r">
              <a:spcAft>
                <a:spcPts val="1200"/>
              </a:spcAft>
            </a:pPr>
            <a:r>
              <a:rPr lang="en-US" sz="2200" dirty="0"/>
              <a:t>-- </a:t>
            </a:r>
            <a:r>
              <a:rPr lang="en-US" sz="2200" i="1" dirty="0"/>
              <a:t>Lyndsey Lilly</a:t>
            </a:r>
            <a:endParaRPr lang="en-US" sz="2200" dirty="0"/>
          </a:p>
        </p:txBody>
      </p:sp>
    </p:spTree>
    <p:extLst>
      <p:ext uri="{BB962C8B-B14F-4D97-AF65-F5344CB8AC3E}">
        <p14:creationId xmlns:p14="http://schemas.microsoft.com/office/powerpoint/2010/main" val="13572007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717B39B8-3987-51A7-4F35-DCE5EEC2741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3E0E085-BF64-0C90-8CD4-26B967B5F3F7}"/>
              </a:ext>
            </a:extLst>
          </p:cNvPr>
          <p:cNvSpPr txBox="1"/>
          <p:nvPr/>
        </p:nvSpPr>
        <p:spPr>
          <a:xfrm>
            <a:off x="677636" y="677636"/>
            <a:ext cx="4964821" cy="584775"/>
          </a:xfrm>
          <a:prstGeom prst="rect">
            <a:avLst/>
          </a:prstGeom>
          <a:noFill/>
        </p:spPr>
        <p:txBody>
          <a:bodyPr wrap="none" rtlCol="0">
            <a:spAutoFit/>
          </a:bodyPr>
          <a:lstStyle/>
          <a:p>
            <a:r>
              <a:rPr lang="en-US" sz="3200" b="1" dirty="0"/>
              <a:t>‘Another Star’ </a:t>
            </a:r>
            <a:r>
              <a:rPr lang="en-US" sz="3200" dirty="0"/>
              <a:t>continued</a:t>
            </a:r>
          </a:p>
        </p:txBody>
      </p:sp>
      <p:sp>
        <p:nvSpPr>
          <p:cNvPr id="4" name="TextBox 3">
            <a:extLst>
              <a:ext uri="{FF2B5EF4-FFF2-40B4-BE49-F238E27FC236}">
                <a16:creationId xmlns:a16="http://schemas.microsoft.com/office/drawing/2014/main" id="{E92277E2-77FC-F166-8E2A-31EC87F6DA93}"/>
              </a:ext>
            </a:extLst>
          </p:cNvPr>
          <p:cNvSpPr txBox="1"/>
          <p:nvPr/>
        </p:nvSpPr>
        <p:spPr>
          <a:xfrm>
            <a:off x="767443" y="1262411"/>
            <a:ext cx="7911193" cy="3354765"/>
          </a:xfrm>
          <a:prstGeom prst="rect">
            <a:avLst/>
          </a:prstGeom>
          <a:noFill/>
        </p:spPr>
        <p:txBody>
          <a:bodyPr wrap="square" rtlCol="0">
            <a:spAutoFit/>
          </a:bodyPr>
          <a:lstStyle/>
          <a:p>
            <a:pPr>
              <a:spcAft>
                <a:spcPts val="1200"/>
              </a:spcAft>
            </a:pPr>
            <a:r>
              <a:rPr lang="en-US" sz="2400" dirty="0"/>
              <a:t>In this upbeat song about unrequited love, Stevie Wonder expresses his feelings for someone who chose another person, noting he accepts the situation though his love remains. </a:t>
            </a:r>
          </a:p>
          <a:p>
            <a:pPr>
              <a:spcAft>
                <a:spcPts val="1200"/>
              </a:spcAft>
            </a:pPr>
            <a:r>
              <a:rPr lang="en-US" sz="2400" dirty="0"/>
              <a:t>The inspiration for “Another Star” came from Stevie Wonder’s love of Latin-American and Brazilian music, which is reflected in the song’s rhythms and percussion.</a:t>
            </a:r>
          </a:p>
          <a:p>
            <a:pPr algn="r"/>
            <a:r>
              <a:rPr lang="en-US" sz="2400" dirty="0"/>
              <a:t>-- </a:t>
            </a:r>
            <a:r>
              <a:rPr lang="en-US" sz="2400" i="1" dirty="0"/>
              <a:t>Lyndsey Lilly</a:t>
            </a:r>
            <a:endParaRPr lang="en-US" dirty="0"/>
          </a:p>
        </p:txBody>
      </p:sp>
    </p:spTree>
    <p:extLst>
      <p:ext uri="{BB962C8B-B14F-4D97-AF65-F5344CB8AC3E}">
        <p14:creationId xmlns:p14="http://schemas.microsoft.com/office/powerpoint/2010/main" val="1081565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86DEDED6-80CE-524C-D991-A7E8685732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3B1E18-B9E0-8BEF-BD22-D8CF030A4762}"/>
              </a:ext>
            </a:extLst>
          </p:cNvPr>
          <p:cNvSpPr txBox="1"/>
          <p:nvPr/>
        </p:nvSpPr>
        <p:spPr>
          <a:xfrm>
            <a:off x="616403" y="547007"/>
            <a:ext cx="1710725" cy="584775"/>
          </a:xfrm>
          <a:prstGeom prst="rect">
            <a:avLst/>
          </a:prstGeom>
          <a:noFill/>
        </p:spPr>
        <p:txBody>
          <a:bodyPr wrap="none" rtlCol="0">
            <a:spAutoFit/>
          </a:bodyPr>
          <a:lstStyle/>
          <a:p>
            <a:r>
              <a:rPr lang="en-US" sz="3200" b="1" dirty="0"/>
              <a:t>‘Saturn’</a:t>
            </a:r>
          </a:p>
        </p:txBody>
      </p:sp>
      <p:sp>
        <p:nvSpPr>
          <p:cNvPr id="4" name="TextBox 3">
            <a:extLst>
              <a:ext uri="{FF2B5EF4-FFF2-40B4-BE49-F238E27FC236}">
                <a16:creationId xmlns:a16="http://schemas.microsoft.com/office/drawing/2014/main" id="{1FCA0B2C-8C29-DBCF-1F2B-44FA91B8B8DF}"/>
              </a:ext>
            </a:extLst>
          </p:cNvPr>
          <p:cNvSpPr txBox="1"/>
          <p:nvPr/>
        </p:nvSpPr>
        <p:spPr>
          <a:xfrm>
            <a:off x="681717" y="1131782"/>
            <a:ext cx="7911193" cy="3600986"/>
          </a:xfrm>
          <a:prstGeom prst="rect">
            <a:avLst/>
          </a:prstGeom>
          <a:noFill/>
        </p:spPr>
        <p:txBody>
          <a:bodyPr wrap="square" rtlCol="0">
            <a:spAutoFit/>
          </a:bodyPr>
          <a:lstStyle/>
          <a:p>
            <a:pPr>
              <a:spcAft>
                <a:spcPts val="1200"/>
              </a:spcAft>
            </a:pPr>
            <a:r>
              <a:rPr lang="en-US" sz="2200" dirty="0"/>
              <a:t>Stevie Wonder originally planned a song titled “Saginaw” about his birthplace in Michigan. </a:t>
            </a:r>
          </a:p>
          <a:p>
            <a:pPr>
              <a:spcAft>
                <a:spcPts val="1200"/>
              </a:spcAft>
            </a:pPr>
            <a:r>
              <a:rPr lang="en-US" sz="2200" dirty="0"/>
              <a:t>Guitarist Michael </a:t>
            </a:r>
            <a:r>
              <a:rPr lang="en-US" sz="2200" dirty="0" err="1"/>
              <a:t>Sembello</a:t>
            </a:r>
            <a:r>
              <a:rPr lang="en-US" sz="2200" dirty="0"/>
              <a:t> misheard what Wonder told him and wrote down “Saturn.” Stevie found the mistake humorous and, after a lot of thought, rewrote the song focused on a distant utopia.</a:t>
            </a:r>
          </a:p>
          <a:p>
            <a:pPr>
              <a:spcAft>
                <a:spcPts val="1200"/>
              </a:spcAft>
            </a:pPr>
            <a:r>
              <a:rPr lang="en-US" sz="2200" dirty="0"/>
              <a:t>SZA won a Grammy in 2024 for her song by the same title, which she said was inspired by Wonder’s song. </a:t>
            </a:r>
          </a:p>
          <a:p>
            <a:pPr algn="r"/>
            <a:r>
              <a:rPr lang="en-US" sz="2200" i="1" dirty="0"/>
              <a:t>-- Declan McGrath</a:t>
            </a:r>
          </a:p>
        </p:txBody>
      </p:sp>
    </p:spTree>
    <p:extLst>
      <p:ext uri="{BB962C8B-B14F-4D97-AF65-F5344CB8AC3E}">
        <p14:creationId xmlns:p14="http://schemas.microsoft.com/office/powerpoint/2010/main" val="1450167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C8E7A875-A513-9456-49D0-0AB6548959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71303BB-49C9-4C02-594A-DFB854945C7C}"/>
              </a:ext>
            </a:extLst>
          </p:cNvPr>
          <p:cNvSpPr txBox="1"/>
          <p:nvPr/>
        </p:nvSpPr>
        <p:spPr>
          <a:xfrm>
            <a:off x="616403" y="547007"/>
            <a:ext cx="3600666" cy="584775"/>
          </a:xfrm>
          <a:prstGeom prst="rect">
            <a:avLst/>
          </a:prstGeom>
          <a:noFill/>
        </p:spPr>
        <p:txBody>
          <a:bodyPr wrap="none" rtlCol="0">
            <a:spAutoFit/>
          </a:bodyPr>
          <a:lstStyle/>
          <a:p>
            <a:r>
              <a:rPr lang="en-US" sz="3200" b="1" dirty="0"/>
              <a:t>‘Saturn’ </a:t>
            </a:r>
            <a:r>
              <a:rPr lang="en-US" sz="3200" dirty="0"/>
              <a:t>continued</a:t>
            </a:r>
          </a:p>
        </p:txBody>
      </p:sp>
      <p:sp>
        <p:nvSpPr>
          <p:cNvPr id="4" name="TextBox 3">
            <a:extLst>
              <a:ext uri="{FF2B5EF4-FFF2-40B4-BE49-F238E27FC236}">
                <a16:creationId xmlns:a16="http://schemas.microsoft.com/office/drawing/2014/main" id="{88378CA6-638B-553E-0847-D03C2BEEA3A7}"/>
              </a:ext>
            </a:extLst>
          </p:cNvPr>
          <p:cNvSpPr txBox="1"/>
          <p:nvPr/>
        </p:nvSpPr>
        <p:spPr>
          <a:xfrm>
            <a:off x="722539" y="1278739"/>
            <a:ext cx="7686675" cy="3046988"/>
          </a:xfrm>
          <a:prstGeom prst="rect">
            <a:avLst/>
          </a:prstGeom>
          <a:noFill/>
        </p:spPr>
        <p:txBody>
          <a:bodyPr wrap="square" rtlCol="0">
            <a:spAutoFit/>
          </a:bodyPr>
          <a:lstStyle/>
          <a:p>
            <a:pPr>
              <a:spcAft>
                <a:spcPts val="1200"/>
              </a:spcAft>
            </a:pPr>
            <a:r>
              <a:rPr lang="en-US" sz="1800" dirty="0"/>
              <a:t>"Saturn" uses the perspective of an extra-terrestrial visitor to critique humanity's self-destruction through war, pollution, greed, and hypocrisy. </a:t>
            </a:r>
          </a:p>
          <a:p>
            <a:pPr>
              <a:spcAft>
                <a:spcPts val="1200"/>
              </a:spcAft>
            </a:pPr>
            <a:r>
              <a:rPr lang="en-US" sz="1800" dirty="0"/>
              <a:t>By contrasting earth’s flaws — where leaders use "a gun and a Bible" and peace is pursued through conflict — with the clean air and 205-year life expectancies of a utopian Saturn, the track delivers a stark wake-up call. </a:t>
            </a:r>
          </a:p>
          <a:p>
            <a:pPr>
              <a:spcAft>
                <a:spcPts val="1200"/>
              </a:spcAft>
            </a:pPr>
            <a:r>
              <a:rPr lang="en-US" sz="1800" dirty="0"/>
              <a:t>Changing the song's original setting from Saginaw to Saturn transformed a local reflection into a powerful, cosmic plea for environmental and societal redemption. </a:t>
            </a:r>
          </a:p>
          <a:p>
            <a:pPr algn="r">
              <a:spcAft>
                <a:spcPts val="1200"/>
              </a:spcAft>
            </a:pPr>
            <a:r>
              <a:rPr lang="en-US" sz="1800" i="1" dirty="0"/>
              <a:t>-- Declan McGrath</a:t>
            </a:r>
          </a:p>
        </p:txBody>
      </p:sp>
    </p:spTree>
    <p:extLst>
      <p:ext uri="{BB962C8B-B14F-4D97-AF65-F5344CB8AC3E}">
        <p14:creationId xmlns:p14="http://schemas.microsoft.com/office/powerpoint/2010/main" val="27240747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C7383405-E490-B924-21BF-726EF4F48A2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AACD99-20F8-C89C-7083-4FAF510A0A5B}"/>
              </a:ext>
            </a:extLst>
          </p:cNvPr>
          <p:cNvSpPr txBox="1"/>
          <p:nvPr/>
        </p:nvSpPr>
        <p:spPr>
          <a:xfrm>
            <a:off x="571500" y="718457"/>
            <a:ext cx="2735044" cy="584775"/>
          </a:xfrm>
          <a:prstGeom prst="rect">
            <a:avLst/>
          </a:prstGeom>
          <a:noFill/>
        </p:spPr>
        <p:txBody>
          <a:bodyPr wrap="none" rtlCol="0">
            <a:spAutoFit/>
          </a:bodyPr>
          <a:lstStyle/>
          <a:p>
            <a:r>
              <a:rPr lang="en-US" sz="3200" b="1" dirty="0"/>
              <a:t>‘Ebony Eyes’</a:t>
            </a:r>
          </a:p>
        </p:txBody>
      </p:sp>
      <p:sp>
        <p:nvSpPr>
          <p:cNvPr id="4" name="TextBox 3">
            <a:extLst>
              <a:ext uri="{FF2B5EF4-FFF2-40B4-BE49-F238E27FC236}">
                <a16:creationId xmlns:a16="http://schemas.microsoft.com/office/drawing/2014/main" id="{4E0E78DA-1AC6-C59E-4276-16E204685327}"/>
              </a:ext>
            </a:extLst>
          </p:cNvPr>
          <p:cNvSpPr txBox="1"/>
          <p:nvPr/>
        </p:nvSpPr>
        <p:spPr>
          <a:xfrm>
            <a:off x="681722" y="1316501"/>
            <a:ext cx="7911193" cy="3570208"/>
          </a:xfrm>
          <a:prstGeom prst="rect">
            <a:avLst/>
          </a:prstGeom>
          <a:noFill/>
        </p:spPr>
        <p:txBody>
          <a:bodyPr wrap="square" rtlCol="0">
            <a:spAutoFit/>
          </a:bodyPr>
          <a:lstStyle/>
          <a:p>
            <a:pPr>
              <a:spcAft>
                <a:spcPts val="1200"/>
              </a:spcAft>
            </a:pPr>
            <a:r>
              <a:rPr lang="en-US" sz="2400" dirty="0"/>
              <a:t>This song was not included in the original album; it was released in a special EP titled “A Something’s Extra” on the same day the album was released. </a:t>
            </a:r>
          </a:p>
          <a:p>
            <a:pPr>
              <a:spcAft>
                <a:spcPts val="1200"/>
              </a:spcAft>
            </a:pPr>
            <a:r>
              <a:rPr lang="en-US" sz="2400" dirty="0"/>
              <a:t>The muse behind the lyrics is unconfirmed, but there are speculations that it could be either Diana Ross or Florence Ballard.</a:t>
            </a:r>
          </a:p>
          <a:p>
            <a:pPr algn="r"/>
            <a:r>
              <a:rPr lang="en-US" sz="2400" i="1" dirty="0"/>
              <a:t>-- Aubrey Domres </a:t>
            </a:r>
          </a:p>
          <a:p>
            <a:endParaRPr lang="en-US" sz="2400" dirty="0"/>
          </a:p>
          <a:p>
            <a:endParaRPr lang="en-US" dirty="0"/>
          </a:p>
        </p:txBody>
      </p:sp>
    </p:spTree>
    <p:extLst>
      <p:ext uri="{BB962C8B-B14F-4D97-AF65-F5344CB8AC3E}">
        <p14:creationId xmlns:p14="http://schemas.microsoft.com/office/powerpoint/2010/main" val="17431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240DA2BF-FB12-228F-4F4D-D0C855E2FB6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1CB4B30-740F-ABF6-18EE-63B96480B4A6}"/>
              </a:ext>
            </a:extLst>
          </p:cNvPr>
          <p:cNvSpPr txBox="1"/>
          <p:nvPr/>
        </p:nvSpPr>
        <p:spPr>
          <a:xfrm>
            <a:off x="571500" y="718457"/>
            <a:ext cx="4624984" cy="584775"/>
          </a:xfrm>
          <a:prstGeom prst="rect">
            <a:avLst/>
          </a:prstGeom>
          <a:noFill/>
        </p:spPr>
        <p:txBody>
          <a:bodyPr wrap="none" rtlCol="0">
            <a:spAutoFit/>
          </a:bodyPr>
          <a:lstStyle/>
          <a:p>
            <a:r>
              <a:rPr lang="en-US" sz="3200" b="1" dirty="0"/>
              <a:t>‘Ebony Eyes’ </a:t>
            </a:r>
            <a:r>
              <a:rPr lang="en-US" sz="3200" dirty="0"/>
              <a:t>continued</a:t>
            </a:r>
            <a:endParaRPr lang="en-US" sz="3200" b="1" dirty="0"/>
          </a:p>
        </p:txBody>
      </p:sp>
      <p:sp>
        <p:nvSpPr>
          <p:cNvPr id="4" name="TextBox 3">
            <a:extLst>
              <a:ext uri="{FF2B5EF4-FFF2-40B4-BE49-F238E27FC236}">
                <a16:creationId xmlns:a16="http://schemas.microsoft.com/office/drawing/2014/main" id="{5934432B-1768-A6FA-53F3-FBBA17FF03DC}"/>
              </a:ext>
            </a:extLst>
          </p:cNvPr>
          <p:cNvSpPr txBox="1"/>
          <p:nvPr/>
        </p:nvSpPr>
        <p:spPr>
          <a:xfrm>
            <a:off x="681722" y="1316501"/>
            <a:ext cx="7911193" cy="3508653"/>
          </a:xfrm>
          <a:prstGeom prst="rect">
            <a:avLst/>
          </a:prstGeom>
          <a:noFill/>
        </p:spPr>
        <p:txBody>
          <a:bodyPr wrap="square" rtlCol="0">
            <a:spAutoFit/>
          </a:bodyPr>
          <a:lstStyle/>
          <a:p>
            <a:pPr>
              <a:spcAft>
                <a:spcPts val="1800"/>
              </a:spcAft>
            </a:pPr>
            <a:r>
              <a:rPr lang="en-US" sz="2400" dirty="0"/>
              <a:t>The song maintains a higher energy beat.</a:t>
            </a:r>
          </a:p>
          <a:p>
            <a:pPr>
              <a:spcAft>
                <a:spcPts val="1800"/>
              </a:spcAft>
            </a:pPr>
            <a:r>
              <a:rPr lang="en-US" sz="2400" dirty="0"/>
              <a:t>The lyrics describe how a man views a woman, mostly with creative metaphors. </a:t>
            </a:r>
          </a:p>
          <a:p>
            <a:r>
              <a:rPr lang="en-US" sz="2400" dirty="0"/>
              <a:t>The song is quite long; the chorus is repeated a lot. </a:t>
            </a:r>
          </a:p>
          <a:p>
            <a:endParaRPr lang="en-US" sz="2400" dirty="0"/>
          </a:p>
          <a:p>
            <a:pPr algn="r"/>
            <a:r>
              <a:rPr lang="en-US" sz="2400" i="1" dirty="0"/>
              <a:t>-- Aubrey Domres </a:t>
            </a:r>
          </a:p>
          <a:p>
            <a:endParaRPr lang="en-US" sz="2400" dirty="0"/>
          </a:p>
          <a:p>
            <a:endParaRPr lang="en-US" sz="2400" dirty="0"/>
          </a:p>
        </p:txBody>
      </p:sp>
    </p:spTree>
    <p:extLst>
      <p:ext uri="{BB962C8B-B14F-4D97-AF65-F5344CB8AC3E}">
        <p14:creationId xmlns:p14="http://schemas.microsoft.com/office/powerpoint/2010/main" val="22649666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F5C06B49-7746-8DB2-026A-D13C0ACCB8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26B4D3B-74D0-E4C8-4CB7-41F041D1B578}"/>
              </a:ext>
            </a:extLst>
          </p:cNvPr>
          <p:cNvSpPr txBox="1"/>
          <p:nvPr/>
        </p:nvSpPr>
        <p:spPr>
          <a:xfrm>
            <a:off x="693964" y="751115"/>
            <a:ext cx="3283271" cy="584775"/>
          </a:xfrm>
          <a:prstGeom prst="rect">
            <a:avLst/>
          </a:prstGeom>
          <a:noFill/>
        </p:spPr>
        <p:txBody>
          <a:bodyPr wrap="none" rtlCol="0">
            <a:spAutoFit/>
          </a:bodyPr>
          <a:lstStyle/>
          <a:p>
            <a:r>
              <a:rPr lang="en-US" sz="3200" b="1" dirty="0"/>
              <a:t>‘All Day Sucker’</a:t>
            </a:r>
          </a:p>
        </p:txBody>
      </p:sp>
      <p:sp>
        <p:nvSpPr>
          <p:cNvPr id="4" name="TextBox 3">
            <a:extLst>
              <a:ext uri="{FF2B5EF4-FFF2-40B4-BE49-F238E27FC236}">
                <a16:creationId xmlns:a16="http://schemas.microsoft.com/office/drawing/2014/main" id="{2CA722E7-456C-1C64-FE9F-51B41553A76C}"/>
              </a:ext>
            </a:extLst>
          </p:cNvPr>
          <p:cNvSpPr txBox="1"/>
          <p:nvPr/>
        </p:nvSpPr>
        <p:spPr>
          <a:xfrm>
            <a:off x="775608" y="1417588"/>
            <a:ext cx="7584622" cy="3200876"/>
          </a:xfrm>
          <a:prstGeom prst="rect">
            <a:avLst/>
          </a:prstGeom>
          <a:noFill/>
        </p:spPr>
        <p:txBody>
          <a:bodyPr wrap="square" rtlCol="0">
            <a:spAutoFit/>
          </a:bodyPr>
          <a:lstStyle/>
          <a:p>
            <a:pPr>
              <a:spcAft>
                <a:spcPts val="1200"/>
              </a:spcAft>
            </a:pPr>
            <a:r>
              <a:rPr lang="en-US" sz="2400" dirty="0"/>
              <a:t>This song about one-sided love and being taken advantage of during a relationship came about when the musicians came together and started playing randomly. </a:t>
            </a:r>
          </a:p>
          <a:p>
            <a:r>
              <a:rPr lang="en-US" sz="2400" dirty="0"/>
              <a:t>The word “sucker” in the title is a metaphor that traces back to 20</a:t>
            </a:r>
            <a:r>
              <a:rPr lang="en-US" sz="2400" baseline="30000" dirty="0"/>
              <a:t>th</a:t>
            </a:r>
            <a:r>
              <a:rPr lang="en-US" sz="2400" dirty="0"/>
              <a:t> century slang comparing gullible people to trapped animals.</a:t>
            </a:r>
          </a:p>
          <a:p>
            <a:pPr algn="r"/>
            <a:r>
              <a:rPr lang="en-US" sz="2400" dirty="0"/>
              <a:t>-- </a:t>
            </a:r>
            <a:r>
              <a:rPr lang="en-US" sz="2400" i="1" dirty="0"/>
              <a:t>Niamh Moore</a:t>
            </a:r>
            <a:endParaRPr lang="en-US" sz="2400" dirty="0"/>
          </a:p>
        </p:txBody>
      </p:sp>
    </p:spTree>
    <p:extLst>
      <p:ext uri="{BB962C8B-B14F-4D97-AF65-F5344CB8AC3E}">
        <p14:creationId xmlns:p14="http://schemas.microsoft.com/office/powerpoint/2010/main" val="4092636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8E1D8924-0250-A563-7E2F-E3135AED59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90FA229-692C-B4C9-F021-3524EA959C4E}"/>
              </a:ext>
            </a:extLst>
          </p:cNvPr>
          <p:cNvSpPr txBox="1"/>
          <p:nvPr/>
        </p:nvSpPr>
        <p:spPr>
          <a:xfrm>
            <a:off x="685800" y="509647"/>
            <a:ext cx="5173211" cy="584775"/>
          </a:xfrm>
          <a:prstGeom prst="rect">
            <a:avLst/>
          </a:prstGeom>
          <a:noFill/>
        </p:spPr>
        <p:txBody>
          <a:bodyPr wrap="none" rtlCol="0">
            <a:spAutoFit/>
          </a:bodyPr>
          <a:lstStyle/>
          <a:p>
            <a:r>
              <a:rPr lang="en-US" sz="3200" b="1" dirty="0"/>
              <a:t>‘All Day Sucker’ </a:t>
            </a:r>
            <a:r>
              <a:rPr lang="en-US" sz="3200" dirty="0"/>
              <a:t>continued</a:t>
            </a:r>
            <a:endParaRPr lang="en-US" sz="3200" b="1" dirty="0"/>
          </a:p>
        </p:txBody>
      </p:sp>
      <p:sp>
        <p:nvSpPr>
          <p:cNvPr id="4" name="TextBox 3">
            <a:extLst>
              <a:ext uri="{FF2B5EF4-FFF2-40B4-BE49-F238E27FC236}">
                <a16:creationId xmlns:a16="http://schemas.microsoft.com/office/drawing/2014/main" id="{90E30410-7DAB-3681-3670-10D25D29872E}"/>
              </a:ext>
            </a:extLst>
          </p:cNvPr>
          <p:cNvSpPr txBox="1"/>
          <p:nvPr/>
        </p:nvSpPr>
        <p:spPr>
          <a:xfrm>
            <a:off x="800099" y="1246138"/>
            <a:ext cx="7707086" cy="2462213"/>
          </a:xfrm>
          <a:prstGeom prst="rect">
            <a:avLst/>
          </a:prstGeom>
          <a:noFill/>
        </p:spPr>
        <p:txBody>
          <a:bodyPr wrap="square" rtlCol="0">
            <a:spAutoFit/>
          </a:bodyPr>
          <a:lstStyle/>
          <a:p>
            <a:pPr>
              <a:spcAft>
                <a:spcPts val="1200"/>
              </a:spcAft>
            </a:pPr>
            <a:r>
              <a:rPr lang="en-US" sz="2400" dirty="0"/>
              <a:t>Initially, I enjoyed "All Day Sucker" for its memorable melody and background music, but researching its background allowed me to understand the emotions, experiences, and historical context that influenced his creation. </a:t>
            </a:r>
          </a:p>
          <a:p>
            <a:pPr algn="r">
              <a:spcAft>
                <a:spcPts val="1200"/>
              </a:spcAft>
            </a:pPr>
            <a:r>
              <a:rPr lang="en-US" sz="2400" dirty="0"/>
              <a:t>-- </a:t>
            </a:r>
            <a:r>
              <a:rPr lang="en-US" sz="2400" i="1" dirty="0"/>
              <a:t>Niamh Moore</a:t>
            </a:r>
            <a:endParaRPr lang="en-US" sz="2400" dirty="0"/>
          </a:p>
        </p:txBody>
      </p:sp>
    </p:spTree>
    <p:extLst>
      <p:ext uri="{BB962C8B-B14F-4D97-AF65-F5344CB8AC3E}">
        <p14:creationId xmlns:p14="http://schemas.microsoft.com/office/powerpoint/2010/main" val="5669805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8868FECC-7C97-73CB-7B0B-754A2F6C0B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F8442B-B876-58D4-7993-EEE25FE8652D}"/>
              </a:ext>
            </a:extLst>
          </p:cNvPr>
          <p:cNvSpPr txBox="1"/>
          <p:nvPr/>
        </p:nvSpPr>
        <p:spPr>
          <a:xfrm>
            <a:off x="579664" y="996043"/>
            <a:ext cx="7447873" cy="584775"/>
          </a:xfrm>
          <a:prstGeom prst="rect">
            <a:avLst/>
          </a:prstGeom>
          <a:noFill/>
        </p:spPr>
        <p:txBody>
          <a:bodyPr wrap="none" rtlCol="0">
            <a:spAutoFit/>
          </a:bodyPr>
          <a:lstStyle/>
          <a:p>
            <a:r>
              <a:rPr lang="en-US" sz="3200" b="1" dirty="0"/>
              <a:t>Easy Goin’ Evening (My Mama’s Call)</a:t>
            </a:r>
          </a:p>
        </p:txBody>
      </p:sp>
      <p:sp>
        <p:nvSpPr>
          <p:cNvPr id="4" name="TextBox 3">
            <a:extLst>
              <a:ext uri="{FF2B5EF4-FFF2-40B4-BE49-F238E27FC236}">
                <a16:creationId xmlns:a16="http://schemas.microsoft.com/office/drawing/2014/main" id="{7D02F5F2-80EB-C2CE-7AA7-66A2ACEB827E}"/>
              </a:ext>
            </a:extLst>
          </p:cNvPr>
          <p:cNvSpPr txBox="1"/>
          <p:nvPr/>
        </p:nvSpPr>
        <p:spPr>
          <a:xfrm>
            <a:off x="677636" y="1648184"/>
            <a:ext cx="7911193" cy="2769989"/>
          </a:xfrm>
          <a:prstGeom prst="rect">
            <a:avLst/>
          </a:prstGeom>
          <a:noFill/>
        </p:spPr>
        <p:txBody>
          <a:bodyPr wrap="square" rtlCol="0">
            <a:spAutoFit/>
          </a:bodyPr>
          <a:lstStyle/>
          <a:p>
            <a:pPr>
              <a:spcAft>
                <a:spcPts val="1200"/>
              </a:spcAft>
            </a:pPr>
            <a:r>
              <a:rPr lang="en-US" sz="2400" dirty="0"/>
              <a:t>Stevie Wonder wrote this as a tribute to family, home and the comfort of returning to loved ones after a long day.</a:t>
            </a:r>
          </a:p>
          <a:p>
            <a:pPr>
              <a:spcAft>
                <a:spcPts val="1200"/>
              </a:spcAft>
            </a:pPr>
            <a:r>
              <a:rPr lang="en-US" sz="2400" dirty="0"/>
              <a:t>His lyrics reflect warm memories and the importance of staying connected to family despite life's responsibilities.</a:t>
            </a:r>
          </a:p>
          <a:p>
            <a:pPr>
              <a:spcAft>
                <a:spcPts val="1200"/>
              </a:spcAft>
            </a:pPr>
            <a:r>
              <a:rPr lang="en-US" sz="2400" dirty="0"/>
              <a:t>This song also was on the LP.</a:t>
            </a:r>
          </a:p>
          <a:p>
            <a:pPr algn="r"/>
            <a:r>
              <a:rPr lang="en-US" sz="2400" i="1" dirty="0"/>
              <a:t>-- Matthew Barber</a:t>
            </a:r>
          </a:p>
        </p:txBody>
      </p:sp>
    </p:spTree>
    <p:extLst>
      <p:ext uri="{BB962C8B-B14F-4D97-AF65-F5344CB8AC3E}">
        <p14:creationId xmlns:p14="http://schemas.microsoft.com/office/powerpoint/2010/main" val="17377178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2BF03C3F-95A4-4F8A-B7B4-0E4C6ECE59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AAB984-F23A-71A1-A1AD-ADCD4DDBF851}"/>
              </a:ext>
            </a:extLst>
          </p:cNvPr>
          <p:cNvSpPr txBox="1"/>
          <p:nvPr/>
        </p:nvSpPr>
        <p:spPr>
          <a:xfrm>
            <a:off x="587828" y="612321"/>
            <a:ext cx="6603090" cy="584775"/>
          </a:xfrm>
          <a:prstGeom prst="rect">
            <a:avLst/>
          </a:prstGeom>
          <a:noFill/>
        </p:spPr>
        <p:txBody>
          <a:bodyPr wrap="none" rtlCol="0">
            <a:spAutoFit/>
          </a:bodyPr>
          <a:lstStyle/>
          <a:p>
            <a:r>
              <a:rPr lang="en-US" sz="3200" b="1" dirty="0"/>
              <a:t>Easy Goin’ Evening … </a:t>
            </a:r>
            <a:r>
              <a:rPr lang="en-US" sz="3200" dirty="0"/>
              <a:t>continued</a:t>
            </a:r>
          </a:p>
        </p:txBody>
      </p:sp>
      <p:sp>
        <p:nvSpPr>
          <p:cNvPr id="4" name="TextBox 3">
            <a:extLst>
              <a:ext uri="{FF2B5EF4-FFF2-40B4-BE49-F238E27FC236}">
                <a16:creationId xmlns:a16="http://schemas.microsoft.com/office/drawing/2014/main" id="{896A0F22-FEFD-F954-0675-7C932726866B}"/>
              </a:ext>
            </a:extLst>
          </p:cNvPr>
          <p:cNvSpPr txBox="1"/>
          <p:nvPr/>
        </p:nvSpPr>
        <p:spPr>
          <a:xfrm>
            <a:off x="616403" y="1264462"/>
            <a:ext cx="7911193" cy="3416320"/>
          </a:xfrm>
          <a:prstGeom prst="rect">
            <a:avLst/>
          </a:prstGeom>
          <a:noFill/>
        </p:spPr>
        <p:txBody>
          <a:bodyPr wrap="square" rtlCol="0">
            <a:spAutoFit/>
          </a:bodyPr>
          <a:lstStyle/>
          <a:p>
            <a:pPr fontAlgn="base">
              <a:spcAft>
                <a:spcPts val="1200"/>
              </a:spcAft>
            </a:pPr>
            <a:r>
              <a:rPr lang="en-US" sz="1600" dirty="0"/>
              <a:t>“Easy Goin’ Evening (My Mama’s Call)” was included on the bonus 7-inch record that accompanied the original Songs in the Key to Life album, alongside “Saturn,” “Ebony Eyes,” and “All Day Sucker.” </a:t>
            </a:r>
          </a:p>
          <a:p>
            <a:pPr fontAlgn="base">
              <a:spcAft>
                <a:spcPts val="1200"/>
              </a:spcAft>
            </a:pPr>
            <a:r>
              <a:rPr lang="en-US" sz="1600" dirty="0"/>
              <a:t>The song has a much more relaxed and personal feeling than some of the album’s socially conscious tracks, focusing on the comfort and familiarity of home and family. </a:t>
            </a:r>
          </a:p>
          <a:p>
            <a:pPr fontAlgn="base">
              <a:spcAft>
                <a:spcPts val="1200"/>
              </a:spcAft>
            </a:pPr>
            <a:r>
              <a:rPr lang="en-US" sz="1600" dirty="0"/>
              <a:t>Its warm subject matter connects with other songs on the album that explore family, love, childhood, and personal memories, showing another side of Stevie Wonder’s songwriting. </a:t>
            </a:r>
          </a:p>
          <a:p>
            <a:pPr fontAlgn="base">
              <a:spcAft>
                <a:spcPts val="1200"/>
              </a:spcAft>
            </a:pPr>
            <a:r>
              <a:rPr lang="en-US" sz="1600" dirty="0"/>
              <a:t>The song helps balance the heavier themes on the album by offering a simpler and more intimate reflection on family and the feeling of returning home. </a:t>
            </a:r>
          </a:p>
          <a:p>
            <a:pPr algn="r">
              <a:spcAft>
                <a:spcPts val="600"/>
              </a:spcAft>
            </a:pPr>
            <a:r>
              <a:rPr lang="en-US" sz="1600" i="1" dirty="0"/>
              <a:t>-- Matthew Barber</a:t>
            </a:r>
          </a:p>
        </p:txBody>
      </p:sp>
    </p:spTree>
    <p:extLst>
      <p:ext uri="{BB962C8B-B14F-4D97-AF65-F5344CB8AC3E}">
        <p14:creationId xmlns:p14="http://schemas.microsoft.com/office/powerpoint/2010/main" val="40316348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452">
          <a:extLst>
            <a:ext uri="{FF2B5EF4-FFF2-40B4-BE49-F238E27FC236}">
              <a16:creationId xmlns:a16="http://schemas.microsoft.com/office/drawing/2014/main" id="{C7489B58-49AA-7758-BC5A-FF855F47AD03}"/>
            </a:ext>
          </a:extLst>
        </p:cNvPr>
        <p:cNvGrpSpPr/>
        <p:nvPr/>
      </p:nvGrpSpPr>
      <p:grpSpPr>
        <a:xfrm>
          <a:off x="0" y="0"/>
          <a:ext cx="0" cy="0"/>
          <a:chOff x="0" y="0"/>
          <a:chExt cx="0" cy="0"/>
        </a:xfrm>
      </p:grpSpPr>
      <p:grpSp>
        <p:nvGrpSpPr>
          <p:cNvPr id="5453" name="Google Shape;5453;p32">
            <a:extLst>
              <a:ext uri="{FF2B5EF4-FFF2-40B4-BE49-F238E27FC236}">
                <a16:creationId xmlns:a16="http://schemas.microsoft.com/office/drawing/2014/main" id="{F1BA11B7-142A-D115-F17D-A691D8D305B7}"/>
              </a:ext>
            </a:extLst>
          </p:cNvPr>
          <p:cNvGrpSpPr/>
          <p:nvPr/>
        </p:nvGrpSpPr>
        <p:grpSpPr>
          <a:xfrm rot="-540649">
            <a:off x="682707" y="-88087"/>
            <a:ext cx="1806551" cy="5172506"/>
            <a:chOff x="3265825" y="1672475"/>
            <a:chExt cx="532550" cy="1524750"/>
          </a:xfrm>
        </p:grpSpPr>
        <p:sp>
          <p:nvSpPr>
            <p:cNvPr id="5454" name="Google Shape;5454;p32">
              <a:extLst>
                <a:ext uri="{FF2B5EF4-FFF2-40B4-BE49-F238E27FC236}">
                  <a16:creationId xmlns:a16="http://schemas.microsoft.com/office/drawing/2014/main" id="{7956027B-2361-DA4C-D8EF-B942C06655FC}"/>
                </a:ext>
              </a:extLst>
            </p:cNvPr>
            <p:cNvSpPr/>
            <p:nvPr/>
          </p:nvSpPr>
          <p:spPr>
            <a:xfrm>
              <a:off x="3305600" y="2498850"/>
              <a:ext cx="492775" cy="698375"/>
            </a:xfrm>
            <a:custGeom>
              <a:avLst/>
              <a:gdLst/>
              <a:ahLst/>
              <a:cxnLst/>
              <a:rect l="l" t="t" r="r" b="b"/>
              <a:pathLst>
                <a:path w="19711" h="27935" extrusionOk="0">
                  <a:moveTo>
                    <a:pt x="2576" y="1"/>
                  </a:moveTo>
                  <a:cubicBezTo>
                    <a:pt x="2230" y="1"/>
                    <a:pt x="1836" y="258"/>
                    <a:pt x="1611" y="559"/>
                  </a:cubicBezTo>
                  <a:cubicBezTo>
                    <a:pt x="691" y="1796"/>
                    <a:pt x="836" y="3528"/>
                    <a:pt x="1306" y="4994"/>
                  </a:cubicBezTo>
                  <a:cubicBezTo>
                    <a:pt x="1776" y="6462"/>
                    <a:pt x="2532" y="7853"/>
                    <a:pt x="2723" y="9383"/>
                  </a:cubicBezTo>
                  <a:cubicBezTo>
                    <a:pt x="2833" y="10242"/>
                    <a:pt x="2759" y="11104"/>
                    <a:pt x="2578" y="11952"/>
                  </a:cubicBezTo>
                  <a:cubicBezTo>
                    <a:pt x="2396" y="12822"/>
                    <a:pt x="2102" y="13680"/>
                    <a:pt x="1781" y="14508"/>
                  </a:cubicBezTo>
                  <a:cubicBezTo>
                    <a:pt x="1150" y="16145"/>
                    <a:pt x="405" y="17767"/>
                    <a:pt x="170" y="19508"/>
                  </a:cubicBezTo>
                  <a:cubicBezTo>
                    <a:pt x="0" y="20761"/>
                    <a:pt x="104" y="22033"/>
                    <a:pt x="469" y="23244"/>
                  </a:cubicBezTo>
                  <a:cubicBezTo>
                    <a:pt x="682" y="23943"/>
                    <a:pt x="987" y="24624"/>
                    <a:pt x="1449" y="25194"/>
                  </a:cubicBezTo>
                  <a:cubicBezTo>
                    <a:pt x="2088" y="25983"/>
                    <a:pt x="2998" y="26512"/>
                    <a:pt x="3937" y="26906"/>
                  </a:cubicBezTo>
                  <a:cubicBezTo>
                    <a:pt x="5148" y="27411"/>
                    <a:pt x="6442" y="27791"/>
                    <a:pt x="7752" y="27877"/>
                  </a:cubicBezTo>
                  <a:cubicBezTo>
                    <a:pt x="8121" y="27899"/>
                    <a:pt x="8499" y="27917"/>
                    <a:pt x="8888" y="27926"/>
                  </a:cubicBezTo>
                  <a:cubicBezTo>
                    <a:pt x="9140" y="27932"/>
                    <a:pt x="9389" y="27935"/>
                    <a:pt x="9635" y="27935"/>
                  </a:cubicBezTo>
                  <a:cubicBezTo>
                    <a:pt x="14251" y="27935"/>
                    <a:pt x="17834" y="26831"/>
                    <a:pt x="18747" y="23618"/>
                  </a:cubicBezTo>
                  <a:cubicBezTo>
                    <a:pt x="19710" y="20233"/>
                    <a:pt x="18666" y="17273"/>
                    <a:pt x="17701" y="15877"/>
                  </a:cubicBezTo>
                  <a:cubicBezTo>
                    <a:pt x="16736" y="14482"/>
                    <a:pt x="15787" y="12477"/>
                    <a:pt x="16671" y="10014"/>
                  </a:cubicBezTo>
                  <a:cubicBezTo>
                    <a:pt x="17556" y="7550"/>
                    <a:pt x="18684" y="4642"/>
                    <a:pt x="16486" y="3324"/>
                  </a:cubicBezTo>
                  <a:cubicBezTo>
                    <a:pt x="16215" y="3160"/>
                    <a:pt x="16003" y="3089"/>
                    <a:pt x="15836" y="3089"/>
                  </a:cubicBezTo>
                  <a:cubicBezTo>
                    <a:pt x="14733" y="3089"/>
                    <a:pt x="15515" y="6198"/>
                    <a:pt x="13433" y="6816"/>
                  </a:cubicBezTo>
                  <a:cubicBezTo>
                    <a:pt x="13207" y="6883"/>
                    <a:pt x="12988" y="6911"/>
                    <a:pt x="12782" y="6911"/>
                  </a:cubicBezTo>
                  <a:cubicBezTo>
                    <a:pt x="11750" y="6911"/>
                    <a:pt x="11015" y="6205"/>
                    <a:pt x="10978" y="6170"/>
                  </a:cubicBezTo>
                  <a:lnTo>
                    <a:pt x="10978" y="6170"/>
                  </a:lnTo>
                  <a:lnTo>
                    <a:pt x="11005" y="7335"/>
                  </a:lnTo>
                  <a:cubicBezTo>
                    <a:pt x="11271" y="7665"/>
                    <a:pt x="11748" y="8035"/>
                    <a:pt x="12551" y="8035"/>
                  </a:cubicBezTo>
                  <a:cubicBezTo>
                    <a:pt x="12960" y="8035"/>
                    <a:pt x="13454" y="7939"/>
                    <a:pt x="14049" y="7693"/>
                  </a:cubicBezTo>
                  <a:cubicBezTo>
                    <a:pt x="16388" y="6728"/>
                    <a:pt x="15642" y="4134"/>
                    <a:pt x="16135" y="4134"/>
                  </a:cubicBezTo>
                  <a:cubicBezTo>
                    <a:pt x="16212" y="4134"/>
                    <a:pt x="16321" y="4198"/>
                    <a:pt x="16477" y="4343"/>
                  </a:cubicBezTo>
                  <a:cubicBezTo>
                    <a:pt x="17624" y="5414"/>
                    <a:pt x="16844" y="7462"/>
                    <a:pt x="15895" y="10012"/>
                  </a:cubicBezTo>
                  <a:cubicBezTo>
                    <a:pt x="14945" y="12561"/>
                    <a:pt x="15728" y="13636"/>
                    <a:pt x="17101" y="16416"/>
                  </a:cubicBezTo>
                  <a:cubicBezTo>
                    <a:pt x="18477" y="19194"/>
                    <a:pt x="18699" y="21093"/>
                    <a:pt x="17774" y="21387"/>
                  </a:cubicBezTo>
                  <a:cubicBezTo>
                    <a:pt x="17688" y="21416"/>
                    <a:pt x="17600" y="21433"/>
                    <a:pt x="17512" y="21440"/>
                  </a:cubicBezTo>
                  <a:cubicBezTo>
                    <a:pt x="17433" y="21895"/>
                    <a:pt x="17198" y="22306"/>
                    <a:pt x="16849" y="22603"/>
                  </a:cubicBezTo>
                  <a:cubicBezTo>
                    <a:pt x="17339" y="23244"/>
                    <a:pt x="17668" y="23884"/>
                    <a:pt x="17389" y="24134"/>
                  </a:cubicBezTo>
                  <a:cubicBezTo>
                    <a:pt x="17303" y="24211"/>
                    <a:pt x="17183" y="24245"/>
                    <a:pt x="17038" y="24245"/>
                  </a:cubicBezTo>
                  <a:cubicBezTo>
                    <a:pt x="16763" y="24245"/>
                    <a:pt x="16400" y="24121"/>
                    <a:pt x="16011" y="23926"/>
                  </a:cubicBezTo>
                  <a:cubicBezTo>
                    <a:pt x="15240" y="24897"/>
                    <a:pt x="14071" y="25499"/>
                    <a:pt x="12857" y="25776"/>
                  </a:cubicBezTo>
                  <a:cubicBezTo>
                    <a:pt x="12136" y="25941"/>
                    <a:pt x="11398" y="26000"/>
                    <a:pt x="10657" y="26000"/>
                  </a:cubicBezTo>
                  <a:cubicBezTo>
                    <a:pt x="10142" y="26000"/>
                    <a:pt x="9626" y="25971"/>
                    <a:pt x="9115" y="25930"/>
                  </a:cubicBezTo>
                  <a:cubicBezTo>
                    <a:pt x="7682" y="25813"/>
                    <a:pt x="6238" y="25596"/>
                    <a:pt x="4917" y="25027"/>
                  </a:cubicBezTo>
                  <a:cubicBezTo>
                    <a:pt x="3596" y="24457"/>
                    <a:pt x="2400" y="23506"/>
                    <a:pt x="1772" y="22218"/>
                  </a:cubicBezTo>
                  <a:cubicBezTo>
                    <a:pt x="1099" y="20847"/>
                    <a:pt x="1126" y="19227"/>
                    <a:pt x="1484" y="17741"/>
                  </a:cubicBezTo>
                  <a:cubicBezTo>
                    <a:pt x="1840" y="16258"/>
                    <a:pt x="2502" y="14866"/>
                    <a:pt x="3073" y="13451"/>
                  </a:cubicBezTo>
                  <a:cubicBezTo>
                    <a:pt x="3523" y="12330"/>
                    <a:pt x="3926" y="11150"/>
                    <a:pt x="3849" y="9946"/>
                  </a:cubicBezTo>
                  <a:cubicBezTo>
                    <a:pt x="3752" y="8425"/>
                    <a:pt x="2908" y="7066"/>
                    <a:pt x="2392" y="5631"/>
                  </a:cubicBezTo>
                  <a:cubicBezTo>
                    <a:pt x="2189" y="5069"/>
                    <a:pt x="2040" y="4423"/>
                    <a:pt x="2315" y="3891"/>
                  </a:cubicBezTo>
                  <a:cubicBezTo>
                    <a:pt x="2385" y="3759"/>
                    <a:pt x="2493" y="3627"/>
                    <a:pt x="2640" y="3601"/>
                  </a:cubicBezTo>
                  <a:cubicBezTo>
                    <a:pt x="2661" y="3597"/>
                    <a:pt x="2681" y="3595"/>
                    <a:pt x="2701" y="3595"/>
                  </a:cubicBezTo>
                  <a:cubicBezTo>
                    <a:pt x="2862" y="3595"/>
                    <a:pt x="3011" y="3712"/>
                    <a:pt x="3134" y="3827"/>
                  </a:cubicBezTo>
                  <a:cubicBezTo>
                    <a:pt x="3987" y="4631"/>
                    <a:pt x="4719" y="5706"/>
                    <a:pt x="5816" y="6053"/>
                  </a:cubicBezTo>
                  <a:cubicBezTo>
                    <a:pt x="5849" y="5856"/>
                    <a:pt x="5952" y="5721"/>
                    <a:pt x="6134" y="5579"/>
                  </a:cubicBezTo>
                  <a:cubicBezTo>
                    <a:pt x="6224" y="5510"/>
                    <a:pt x="6335" y="5483"/>
                    <a:pt x="6454" y="5483"/>
                  </a:cubicBezTo>
                  <a:cubicBezTo>
                    <a:pt x="6912" y="5483"/>
                    <a:pt x="7499" y="5880"/>
                    <a:pt x="7499" y="5880"/>
                  </a:cubicBezTo>
                  <a:lnTo>
                    <a:pt x="7532" y="2759"/>
                  </a:lnTo>
                  <a:lnTo>
                    <a:pt x="7532" y="2759"/>
                  </a:lnTo>
                  <a:cubicBezTo>
                    <a:pt x="7532" y="2759"/>
                    <a:pt x="7178" y="4067"/>
                    <a:pt x="5750" y="4067"/>
                  </a:cubicBezTo>
                  <a:cubicBezTo>
                    <a:pt x="5543" y="4067"/>
                    <a:pt x="5314" y="4039"/>
                    <a:pt x="5060" y="3976"/>
                  </a:cubicBezTo>
                  <a:cubicBezTo>
                    <a:pt x="4849" y="3926"/>
                    <a:pt x="4653" y="3827"/>
                    <a:pt x="4488" y="3686"/>
                  </a:cubicBezTo>
                  <a:cubicBezTo>
                    <a:pt x="3704" y="3078"/>
                    <a:pt x="3211" y="2104"/>
                    <a:pt x="3196" y="1115"/>
                  </a:cubicBezTo>
                  <a:cubicBezTo>
                    <a:pt x="3192" y="785"/>
                    <a:pt x="3220" y="414"/>
                    <a:pt x="2994" y="174"/>
                  </a:cubicBezTo>
                  <a:cubicBezTo>
                    <a:pt x="2877" y="52"/>
                    <a:pt x="2731" y="1"/>
                    <a:pt x="257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5" name="Google Shape;5455;p32">
              <a:extLst>
                <a:ext uri="{FF2B5EF4-FFF2-40B4-BE49-F238E27FC236}">
                  <a16:creationId xmlns:a16="http://schemas.microsoft.com/office/drawing/2014/main" id="{560B8B38-9C83-F48E-92BE-ECE64F861F50}"/>
                </a:ext>
              </a:extLst>
            </p:cNvPr>
            <p:cNvSpPr/>
            <p:nvPr/>
          </p:nvSpPr>
          <p:spPr>
            <a:xfrm>
              <a:off x="3405225" y="2602225"/>
              <a:ext cx="367925" cy="432725"/>
            </a:xfrm>
            <a:custGeom>
              <a:avLst/>
              <a:gdLst/>
              <a:ahLst/>
              <a:cxnLst/>
              <a:rect l="l" t="t" r="r" b="b"/>
              <a:pathLst>
                <a:path w="14717" h="17309" extrusionOk="0">
                  <a:moveTo>
                    <a:pt x="3544" y="4496"/>
                  </a:moveTo>
                  <a:cubicBezTo>
                    <a:pt x="3548" y="4496"/>
                    <a:pt x="3552" y="4496"/>
                    <a:pt x="3556" y="4496"/>
                  </a:cubicBezTo>
                  <a:lnTo>
                    <a:pt x="7020" y="4580"/>
                  </a:lnTo>
                  <a:cubicBezTo>
                    <a:pt x="7305" y="4586"/>
                    <a:pt x="7532" y="4824"/>
                    <a:pt x="7525" y="5107"/>
                  </a:cubicBezTo>
                  <a:cubicBezTo>
                    <a:pt x="7521" y="5244"/>
                    <a:pt x="7464" y="5373"/>
                    <a:pt x="7365" y="5466"/>
                  </a:cubicBezTo>
                  <a:cubicBezTo>
                    <a:pt x="7270" y="5556"/>
                    <a:pt x="7142" y="5609"/>
                    <a:pt x="7011" y="5609"/>
                  </a:cubicBezTo>
                  <a:cubicBezTo>
                    <a:pt x="7006" y="5609"/>
                    <a:pt x="7001" y="5609"/>
                    <a:pt x="6996" y="5608"/>
                  </a:cubicBezTo>
                  <a:lnTo>
                    <a:pt x="3532" y="5527"/>
                  </a:lnTo>
                  <a:cubicBezTo>
                    <a:pt x="3248" y="5518"/>
                    <a:pt x="3022" y="5283"/>
                    <a:pt x="3029" y="5000"/>
                  </a:cubicBezTo>
                  <a:cubicBezTo>
                    <a:pt x="3035" y="4718"/>
                    <a:pt x="3266" y="4496"/>
                    <a:pt x="3544" y="4496"/>
                  </a:cubicBezTo>
                  <a:close/>
                  <a:moveTo>
                    <a:pt x="3434" y="7944"/>
                  </a:moveTo>
                  <a:cubicBezTo>
                    <a:pt x="3443" y="7944"/>
                    <a:pt x="3452" y="7944"/>
                    <a:pt x="3462" y="7945"/>
                  </a:cubicBezTo>
                  <a:lnTo>
                    <a:pt x="6947" y="8028"/>
                  </a:lnTo>
                  <a:cubicBezTo>
                    <a:pt x="7226" y="8035"/>
                    <a:pt x="7446" y="8265"/>
                    <a:pt x="7442" y="8545"/>
                  </a:cubicBezTo>
                  <a:lnTo>
                    <a:pt x="7439" y="8545"/>
                  </a:lnTo>
                  <a:cubicBezTo>
                    <a:pt x="7431" y="8820"/>
                    <a:pt x="7207" y="9037"/>
                    <a:pt x="6935" y="9037"/>
                  </a:cubicBezTo>
                  <a:cubicBezTo>
                    <a:pt x="6931" y="9037"/>
                    <a:pt x="6927" y="9037"/>
                    <a:pt x="6923" y="9037"/>
                  </a:cubicBezTo>
                  <a:lnTo>
                    <a:pt x="3437" y="8953"/>
                  </a:lnTo>
                  <a:cubicBezTo>
                    <a:pt x="3154" y="8951"/>
                    <a:pt x="2927" y="8718"/>
                    <a:pt x="2934" y="8435"/>
                  </a:cubicBezTo>
                  <a:cubicBezTo>
                    <a:pt x="2940" y="8163"/>
                    <a:pt x="3163" y="7944"/>
                    <a:pt x="3434" y="7944"/>
                  </a:cubicBezTo>
                  <a:close/>
                  <a:moveTo>
                    <a:pt x="10204" y="5121"/>
                  </a:moveTo>
                  <a:cubicBezTo>
                    <a:pt x="10303" y="5121"/>
                    <a:pt x="10400" y="5142"/>
                    <a:pt x="10488" y="5189"/>
                  </a:cubicBezTo>
                  <a:cubicBezTo>
                    <a:pt x="10723" y="5312"/>
                    <a:pt x="10839" y="5593"/>
                    <a:pt x="10850" y="5857"/>
                  </a:cubicBezTo>
                  <a:cubicBezTo>
                    <a:pt x="10861" y="6123"/>
                    <a:pt x="10782" y="6382"/>
                    <a:pt x="10716" y="6639"/>
                  </a:cubicBezTo>
                  <a:cubicBezTo>
                    <a:pt x="10532" y="7371"/>
                    <a:pt x="10455" y="8127"/>
                    <a:pt x="10492" y="8881"/>
                  </a:cubicBezTo>
                  <a:cubicBezTo>
                    <a:pt x="10508" y="9208"/>
                    <a:pt x="10541" y="9556"/>
                    <a:pt x="10398" y="9854"/>
                  </a:cubicBezTo>
                  <a:cubicBezTo>
                    <a:pt x="10356" y="9938"/>
                    <a:pt x="10297" y="10019"/>
                    <a:pt x="10215" y="10063"/>
                  </a:cubicBezTo>
                  <a:cubicBezTo>
                    <a:pt x="10170" y="10087"/>
                    <a:pt x="10123" y="10097"/>
                    <a:pt x="10076" y="10097"/>
                  </a:cubicBezTo>
                  <a:cubicBezTo>
                    <a:pt x="9892" y="10097"/>
                    <a:pt x="9705" y="9935"/>
                    <a:pt x="9582" y="9778"/>
                  </a:cubicBezTo>
                  <a:cubicBezTo>
                    <a:pt x="9000" y="9022"/>
                    <a:pt x="8730" y="8039"/>
                    <a:pt x="8817" y="7092"/>
                  </a:cubicBezTo>
                  <a:lnTo>
                    <a:pt x="8824" y="7092"/>
                  </a:lnTo>
                  <a:cubicBezTo>
                    <a:pt x="8875" y="6582"/>
                    <a:pt x="9057" y="6094"/>
                    <a:pt x="9354" y="5674"/>
                  </a:cubicBezTo>
                  <a:cubicBezTo>
                    <a:pt x="9481" y="5490"/>
                    <a:pt x="9639" y="5320"/>
                    <a:pt x="9839" y="5215"/>
                  </a:cubicBezTo>
                  <a:cubicBezTo>
                    <a:pt x="9951" y="5156"/>
                    <a:pt x="10078" y="5121"/>
                    <a:pt x="10204" y="5121"/>
                  </a:cubicBezTo>
                  <a:close/>
                  <a:moveTo>
                    <a:pt x="3587" y="11478"/>
                  </a:moveTo>
                  <a:cubicBezTo>
                    <a:pt x="3592" y="11478"/>
                    <a:pt x="3596" y="11479"/>
                    <a:pt x="3600" y="11479"/>
                  </a:cubicBezTo>
                  <a:cubicBezTo>
                    <a:pt x="3618" y="11479"/>
                    <a:pt x="3633" y="11481"/>
                    <a:pt x="3651" y="11483"/>
                  </a:cubicBezTo>
                  <a:lnTo>
                    <a:pt x="7110" y="11918"/>
                  </a:lnTo>
                  <a:cubicBezTo>
                    <a:pt x="7385" y="11953"/>
                    <a:pt x="7582" y="12206"/>
                    <a:pt x="7549" y="12483"/>
                  </a:cubicBezTo>
                  <a:lnTo>
                    <a:pt x="7547" y="12483"/>
                  </a:lnTo>
                  <a:cubicBezTo>
                    <a:pt x="7515" y="12734"/>
                    <a:pt x="7300" y="12923"/>
                    <a:pt x="7046" y="12923"/>
                  </a:cubicBezTo>
                  <a:cubicBezTo>
                    <a:pt x="7042" y="12923"/>
                    <a:pt x="7037" y="12923"/>
                    <a:pt x="7033" y="12923"/>
                  </a:cubicBezTo>
                  <a:cubicBezTo>
                    <a:pt x="7015" y="12923"/>
                    <a:pt x="7000" y="12920"/>
                    <a:pt x="6982" y="12920"/>
                  </a:cubicBezTo>
                  <a:lnTo>
                    <a:pt x="3525" y="12483"/>
                  </a:lnTo>
                  <a:cubicBezTo>
                    <a:pt x="3257" y="12450"/>
                    <a:pt x="3064" y="12213"/>
                    <a:pt x="3086" y="11945"/>
                  </a:cubicBezTo>
                  <a:cubicBezTo>
                    <a:pt x="3105" y="11683"/>
                    <a:pt x="3325" y="11478"/>
                    <a:pt x="3587" y="11478"/>
                  </a:cubicBezTo>
                  <a:close/>
                  <a:moveTo>
                    <a:pt x="9128" y="11650"/>
                  </a:moveTo>
                  <a:cubicBezTo>
                    <a:pt x="9248" y="11650"/>
                    <a:pt x="9369" y="11674"/>
                    <a:pt x="9483" y="11725"/>
                  </a:cubicBezTo>
                  <a:cubicBezTo>
                    <a:pt x="9806" y="11870"/>
                    <a:pt x="10011" y="12195"/>
                    <a:pt x="10000" y="12549"/>
                  </a:cubicBezTo>
                  <a:cubicBezTo>
                    <a:pt x="9989" y="13022"/>
                    <a:pt x="9600" y="13398"/>
                    <a:pt x="9130" y="13398"/>
                  </a:cubicBezTo>
                  <a:cubicBezTo>
                    <a:pt x="9122" y="13398"/>
                    <a:pt x="9114" y="13397"/>
                    <a:pt x="9105" y="13397"/>
                  </a:cubicBezTo>
                  <a:cubicBezTo>
                    <a:pt x="8752" y="13388"/>
                    <a:pt x="8437" y="13169"/>
                    <a:pt x="8312" y="12837"/>
                  </a:cubicBezTo>
                  <a:cubicBezTo>
                    <a:pt x="8185" y="12507"/>
                    <a:pt x="8268" y="12134"/>
                    <a:pt x="8525" y="11890"/>
                  </a:cubicBezTo>
                  <a:cubicBezTo>
                    <a:pt x="8691" y="11732"/>
                    <a:pt x="8908" y="11650"/>
                    <a:pt x="9128" y="11650"/>
                  </a:cubicBezTo>
                  <a:close/>
                  <a:moveTo>
                    <a:pt x="11118" y="12804"/>
                  </a:moveTo>
                  <a:cubicBezTo>
                    <a:pt x="11239" y="12804"/>
                    <a:pt x="11361" y="12829"/>
                    <a:pt x="11477" y="12881"/>
                  </a:cubicBezTo>
                  <a:cubicBezTo>
                    <a:pt x="11800" y="13024"/>
                    <a:pt x="12006" y="13351"/>
                    <a:pt x="11995" y="13705"/>
                  </a:cubicBezTo>
                  <a:cubicBezTo>
                    <a:pt x="11982" y="14182"/>
                    <a:pt x="11591" y="14558"/>
                    <a:pt x="11119" y="14558"/>
                  </a:cubicBezTo>
                  <a:cubicBezTo>
                    <a:pt x="11112" y="14558"/>
                    <a:pt x="11106" y="14558"/>
                    <a:pt x="11099" y="14558"/>
                  </a:cubicBezTo>
                  <a:cubicBezTo>
                    <a:pt x="10743" y="14549"/>
                    <a:pt x="10428" y="14327"/>
                    <a:pt x="10301" y="13995"/>
                  </a:cubicBezTo>
                  <a:cubicBezTo>
                    <a:pt x="10174" y="13663"/>
                    <a:pt x="10259" y="13290"/>
                    <a:pt x="10516" y="13046"/>
                  </a:cubicBezTo>
                  <a:cubicBezTo>
                    <a:pt x="10682" y="12887"/>
                    <a:pt x="10898" y="12804"/>
                    <a:pt x="11118" y="12804"/>
                  </a:cubicBezTo>
                  <a:close/>
                  <a:moveTo>
                    <a:pt x="12890" y="14245"/>
                  </a:moveTo>
                  <a:cubicBezTo>
                    <a:pt x="13013" y="14245"/>
                    <a:pt x="13137" y="14270"/>
                    <a:pt x="13255" y="14323"/>
                  </a:cubicBezTo>
                  <a:cubicBezTo>
                    <a:pt x="13587" y="14472"/>
                    <a:pt x="13798" y="14806"/>
                    <a:pt x="13787" y="15169"/>
                  </a:cubicBezTo>
                  <a:cubicBezTo>
                    <a:pt x="13774" y="15655"/>
                    <a:pt x="13376" y="16042"/>
                    <a:pt x="12892" y="16042"/>
                  </a:cubicBezTo>
                  <a:cubicBezTo>
                    <a:pt x="12884" y="16042"/>
                    <a:pt x="12876" y="16041"/>
                    <a:pt x="12868" y="16041"/>
                  </a:cubicBezTo>
                  <a:cubicBezTo>
                    <a:pt x="12503" y="16030"/>
                    <a:pt x="12182" y="15804"/>
                    <a:pt x="12053" y="15465"/>
                  </a:cubicBezTo>
                  <a:cubicBezTo>
                    <a:pt x="11921" y="15127"/>
                    <a:pt x="12009" y="14742"/>
                    <a:pt x="12272" y="14492"/>
                  </a:cubicBezTo>
                  <a:cubicBezTo>
                    <a:pt x="12443" y="14330"/>
                    <a:pt x="12665" y="14245"/>
                    <a:pt x="12890" y="14245"/>
                  </a:cubicBezTo>
                  <a:close/>
                  <a:moveTo>
                    <a:pt x="12151" y="0"/>
                  </a:moveTo>
                  <a:cubicBezTo>
                    <a:pt x="11659" y="0"/>
                    <a:pt x="12402" y="2594"/>
                    <a:pt x="10066" y="3560"/>
                  </a:cubicBezTo>
                  <a:cubicBezTo>
                    <a:pt x="9473" y="3805"/>
                    <a:pt x="8979" y="3901"/>
                    <a:pt x="8570" y="3901"/>
                  </a:cubicBezTo>
                  <a:cubicBezTo>
                    <a:pt x="7765" y="3901"/>
                    <a:pt x="7287" y="3530"/>
                    <a:pt x="7022" y="3200"/>
                  </a:cubicBezTo>
                  <a:lnTo>
                    <a:pt x="7022" y="3200"/>
                  </a:lnTo>
                  <a:lnTo>
                    <a:pt x="7042" y="4118"/>
                  </a:lnTo>
                  <a:lnTo>
                    <a:pt x="7042" y="4118"/>
                  </a:lnTo>
                  <a:lnTo>
                    <a:pt x="3494" y="4033"/>
                  </a:lnTo>
                  <a:lnTo>
                    <a:pt x="3516" y="1745"/>
                  </a:lnTo>
                  <a:cubicBezTo>
                    <a:pt x="3516" y="1745"/>
                    <a:pt x="2930" y="1347"/>
                    <a:pt x="2473" y="1347"/>
                  </a:cubicBezTo>
                  <a:cubicBezTo>
                    <a:pt x="2354" y="1347"/>
                    <a:pt x="2243" y="1375"/>
                    <a:pt x="2154" y="1444"/>
                  </a:cubicBezTo>
                  <a:cubicBezTo>
                    <a:pt x="1969" y="1586"/>
                    <a:pt x="1866" y="1721"/>
                    <a:pt x="1833" y="1918"/>
                  </a:cubicBezTo>
                  <a:cubicBezTo>
                    <a:pt x="1787" y="2182"/>
                    <a:pt x="1862" y="2558"/>
                    <a:pt x="2024" y="3217"/>
                  </a:cubicBezTo>
                  <a:cubicBezTo>
                    <a:pt x="2308" y="4371"/>
                    <a:pt x="2699" y="6775"/>
                    <a:pt x="1343" y="9061"/>
                  </a:cubicBezTo>
                  <a:cubicBezTo>
                    <a:pt x="0" y="11331"/>
                    <a:pt x="334" y="14448"/>
                    <a:pt x="2982" y="14683"/>
                  </a:cubicBezTo>
                  <a:lnTo>
                    <a:pt x="2993" y="14226"/>
                  </a:lnTo>
                  <a:cubicBezTo>
                    <a:pt x="3000" y="13991"/>
                    <a:pt x="3191" y="13806"/>
                    <a:pt x="3425" y="13806"/>
                  </a:cubicBezTo>
                  <a:cubicBezTo>
                    <a:pt x="3427" y="13806"/>
                    <a:pt x="3430" y="13806"/>
                    <a:pt x="3433" y="13806"/>
                  </a:cubicBezTo>
                  <a:lnTo>
                    <a:pt x="7226" y="13896"/>
                  </a:lnTo>
                  <a:cubicBezTo>
                    <a:pt x="7464" y="13903"/>
                    <a:pt x="7653" y="14101"/>
                    <a:pt x="7648" y="14338"/>
                  </a:cubicBezTo>
                  <a:lnTo>
                    <a:pt x="7642" y="14595"/>
                  </a:lnTo>
                  <a:cubicBezTo>
                    <a:pt x="7730" y="14561"/>
                    <a:pt x="7996" y="14474"/>
                    <a:pt x="8398" y="14474"/>
                  </a:cubicBezTo>
                  <a:cubicBezTo>
                    <a:pt x="8953" y="14474"/>
                    <a:pt x="9768" y="14641"/>
                    <a:pt x="10730" y="15347"/>
                  </a:cubicBezTo>
                  <a:cubicBezTo>
                    <a:pt x="12309" y="16507"/>
                    <a:pt x="12755" y="17308"/>
                    <a:pt x="13447" y="17308"/>
                  </a:cubicBezTo>
                  <a:cubicBezTo>
                    <a:pt x="13474" y="17308"/>
                    <a:pt x="13500" y="17307"/>
                    <a:pt x="13527" y="17305"/>
                  </a:cubicBezTo>
                  <a:cubicBezTo>
                    <a:pt x="13617" y="17298"/>
                    <a:pt x="13705" y="17281"/>
                    <a:pt x="13789" y="17254"/>
                  </a:cubicBezTo>
                  <a:cubicBezTo>
                    <a:pt x="14716" y="16958"/>
                    <a:pt x="14492" y="15059"/>
                    <a:pt x="13119" y="12281"/>
                  </a:cubicBezTo>
                  <a:cubicBezTo>
                    <a:pt x="11745" y="9503"/>
                    <a:pt x="10963" y="8426"/>
                    <a:pt x="11912" y="5877"/>
                  </a:cubicBezTo>
                  <a:cubicBezTo>
                    <a:pt x="12861" y="3327"/>
                    <a:pt x="13642" y="1279"/>
                    <a:pt x="12494" y="211"/>
                  </a:cubicBezTo>
                  <a:cubicBezTo>
                    <a:pt x="12338" y="65"/>
                    <a:pt x="12229" y="0"/>
                    <a:pt x="1215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6" name="Google Shape;5456;p32">
              <a:extLst>
                <a:ext uri="{FF2B5EF4-FFF2-40B4-BE49-F238E27FC236}">
                  <a16:creationId xmlns:a16="http://schemas.microsoft.com/office/drawing/2014/main" id="{72559040-0747-3DDB-14C7-3026BF20842E}"/>
                </a:ext>
              </a:extLst>
            </p:cNvPr>
            <p:cNvSpPr/>
            <p:nvPr/>
          </p:nvSpPr>
          <p:spPr>
            <a:xfrm>
              <a:off x="3333125" y="2588700"/>
              <a:ext cx="410300" cy="560150"/>
            </a:xfrm>
            <a:custGeom>
              <a:avLst/>
              <a:gdLst/>
              <a:ahLst/>
              <a:cxnLst/>
              <a:rect l="l" t="t" r="r" b="b"/>
              <a:pathLst>
                <a:path w="16412" h="22406" extrusionOk="0">
                  <a:moveTo>
                    <a:pt x="2001" y="14236"/>
                  </a:moveTo>
                  <a:cubicBezTo>
                    <a:pt x="2186" y="14236"/>
                    <a:pt x="2373" y="14287"/>
                    <a:pt x="2541" y="14395"/>
                  </a:cubicBezTo>
                  <a:cubicBezTo>
                    <a:pt x="2814" y="14573"/>
                    <a:pt x="2983" y="14872"/>
                    <a:pt x="3077" y="15182"/>
                  </a:cubicBezTo>
                  <a:cubicBezTo>
                    <a:pt x="3174" y="15492"/>
                    <a:pt x="3203" y="15817"/>
                    <a:pt x="3253" y="16136"/>
                  </a:cubicBezTo>
                  <a:cubicBezTo>
                    <a:pt x="3319" y="16567"/>
                    <a:pt x="3431" y="16991"/>
                    <a:pt x="3587" y="17398"/>
                  </a:cubicBezTo>
                  <a:cubicBezTo>
                    <a:pt x="3833" y="18033"/>
                    <a:pt x="4196" y="18617"/>
                    <a:pt x="4464" y="19241"/>
                  </a:cubicBezTo>
                  <a:cubicBezTo>
                    <a:pt x="4541" y="19420"/>
                    <a:pt x="4605" y="19639"/>
                    <a:pt x="4484" y="19789"/>
                  </a:cubicBezTo>
                  <a:cubicBezTo>
                    <a:pt x="4418" y="19870"/>
                    <a:pt x="4310" y="19910"/>
                    <a:pt x="4209" y="19934"/>
                  </a:cubicBezTo>
                  <a:cubicBezTo>
                    <a:pt x="4097" y="19959"/>
                    <a:pt x="3983" y="19971"/>
                    <a:pt x="3868" y="19971"/>
                  </a:cubicBezTo>
                  <a:cubicBezTo>
                    <a:pt x="3535" y="19971"/>
                    <a:pt x="3202" y="19870"/>
                    <a:pt x="2910" y="19703"/>
                  </a:cubicBezTo>
                  <a:cubicBezTo>
                    <a:pt x="2519" y="19479"/>
                    <a:pt x="2203" y="19147"/>
                    <a:pt x="1939" y="18784"/>
                  </a:cubicBezTo>
                  <a:cubicBezTo>
                    <a:pt x="1269" y="17848"/>
                    <a:pt x="930" y="16716"/>
                    <a:pt x="981" y="15567"/>
                  </a:cubicBezTo>
                  <a:lnTo>
                    <a:pt x="981" y="15562"/>
                  </a:lnTo>
                  <a:cubicBezTo>
                    <a:pt x="970" y="15286"/>
                    <a:pt x="990" y="15006"/>
                    <a:pt x="1119" y="14765"/>
                  </a:cubicBezTo>
                  <a:cubicBezTo>
                    <a:pt x="1300" y="14426"/>
                    <a:pt x="1646" y="14236"/>
                    <a:pt x="2001" y="14236"/>
                  </a:cubicBezTo>
                  <a:close/>
                  <a:moveTo>
                    <a:pt x="1601" y="1"/>
                  </a:moveTo>
                  <a:cubicBezTo>
                    <a:pt x="1580" y="1"/>
                    <a:pt x="1560" y="3"/>
                    <a:pt x="1539" y="7"/>
                  </a:cubicBezTo>
                  <a:cubicBezTo>
                    <a:pt x="1392" y="35"/>
                    <a:pt x="1284" y="165"/>
                    <a:pt x="1216" y="297"/>
                  </a:cubicBezTo>
                  <a:cubicBezTo>
                    <a:pt x="941" y="829"/>
                    <a:pt x="1088" y="1475"/>
                    <a:pt x="1291" y="2037"/>
                  </a:cubicBezTo>
                  <a:cubicBezTo>
                    <a:pt x="1807" y="3470"/>
                    <a:pt x="2651" y="4829"/>
                    <a:pt x="2750" y="6352"/>
                  </a:cubicBezTo>
                  <a:cubicBezTo>
                    <a:pt x="2827" y="7556"/>
                    <a:pt x="2422" y="8736"/>
                    <a:pt x="1972" y="9857"/>
                  </a:cubicBezTo>
                  <a:cubicBezTo>
                    <a:pt x="1401" y="11272"/>
                    <a:pt x="739" y="12664"/>
                    <a:pt x="383" y="14147"/>
                  </a:cubicBezTo>
                  <a:cubicBezTo>
                    <a:pt x="27" y="15631"/>
                    <a:pt x="1" y="17253"/>
                    <a:pt x="673" y="18624"/>
                  </a:cubicBezTo>
                  <a:cubicBezTo>
                    <a:pt x="1302" y="19912"/>
                    <a:pt x="2497" y="20863"/>
                    <a:pt x="3816" y="21433"/>
                  </a:cubicBezTo>
                  <a:cubicBezTo>
                    <a:pt x="5135" y="22002"/>
                    <a:pt x="6581" y="22219"/>
                    <a:pt x="8014" y="22336"/>
                  </a:cubicBezTo>
                  <a:cubicBezTo>
                    <a:pt x="8526" y="22377"/>
                    <a:pt x="9042" y="22406"/>
                    <a:pt x="9557" y="22406"/>
                  </a:cubicBezTo>
                  <a:cubicBezTo>
                    <a:pt x="10297" y="22406"/>
                    <a:pt x="11035" y="22347"/>
                    <a:pt x="11756" y="22182"/>
                  </a:cubicBezTo>
                  <a:cubicBezTo>
                    <a:pt x="12970" y="21905"/>
                    <a:pt x="14139" y="21303"/>
                    <a:pt x="14910" y="20332"/>
                  </a:cubicBezTo>
                  <a:cubicBezTo>
                    <a:pt x="14117" y="19936"/>
                    <a:pt x="13214" y="19241"/>
                    <a:pt x="12752" y="18718"/>
                  </a:cubicBezTo>
                  <a:cubicBezTo>
                    <a:pt x="11945" y="17804"/>
                    <a:pt x="12649" y="17263"/>
                    <a:pt x="12649" y="17263"/>
                  </a:cubicBezTo>
                  <a:cubicBezTo>
                    <a:pt x="12886" y="17086"/>
                    <a:pt x="13070" y="17012"/>
                    <a:pt x="13248" y="17012"/>
                  </a:cubicBezTo>
                  <a:cubicBezTo>
                    <a:pt x="13510" y="17012"/>
                    <a:pt x="13759" y="17173"/>
                    <a:pt x="14148" y="17404"/>
                  </a:cubicBezTo>
                  <a:cubicBezTo>
                    <a:pt x="14486" y="17606"/>
                    <a:pt x="15214" y="18310"/>
                    <a:pt x="15748" y="19009"/>
                  </a:cubicBezTo>
                  <a:cubicBezTo>
                    <a:pt x="16097" y="18710"/>
                    <a:pt x="16332" y="18299"/>
                    <a:pt x="16411" y="17846"/>
                  </a:cubicBezTo>
                  <a:lnTo>
                    <a:pt x="16411" y="17846"/>
                  </a:lnTo>
                  <a:cubicBezTo>
                    <a:pt x="16384" y="17848"/>
                    <a:pt x="16358" y="17849"/>
                    <a:pt x="16331" y="17849"/>
                  </a:cubicBezTo>
                  <a:cubicBezTo>
                    <a:pt x="15639" y="17849"/>
                    <a:pt x="15193" y="17048"/>
                    <a:pt x="13614" y="15888"/>
                  </a:cubicBezTo>
                  <a:cubicBezTo>
                    <a:pt x="12654" y="15183"/>
                    <a:pt x="11840" y="15015"/>
                    <a:pt x="11284" y="15015"/>
                  </a:cubicBezTo>
                  <a:cubicBezTo>
                    <a:pt x="10881" y="15015"/>
                    <a:pt x="10614" y="15103"/>
                    <a:pt x="10526" y="15138"/>
                  </a:cubicBezTo>
                  <a:lnTo>
                    <a:pt x="10488" y="16679"/>
                  </a:lnTo>
                  <a:cubicBezTo>
                    <a:pt x="10480" y="16912"/>
                    <a:pt x="10288" y="17097"/>
                    <a:pt x="10057" y="17097"/>
                  </a:cubicBezTo>
                  <a:cubicBezTo>
                    <a:pt x="10052" y="17097"/>
                    <a:pt x="10048" y="17097"/>
                    <a:pt x="10044" y="17096"/>
                  </a:cubicBezTo>
                  <a:lnTo>
                    <a:pt x="6251" y="17004"/>
                  </a:lnTo>
                  <a:cubicBezTo>
                    <a:pt x="6014" y="17000"/>
                    <a:pt x="5827" y="16802"/>
                    <a:pt x="5831" y="16565"/>
                  </a:cubicBezTo>
                  <a:lnTo>
                    <a:pt x="5864" y="15224"/>
                  </a:lnTo>
                  <a:cubicBezTo>
                    <a:pt x="3216" y="14989"/>
                    <a:pt x="2882" y="11872"/>
                    <a:pt x="4225" y="9604"/>
                  </a:cubicBezTo>
                  <a:cubicBezTo>
                    <a:pt x="5581" y="7316"/>
                    <a:pt x="5189" y="4914"/>
                    <a:pt x="4906" y="3760"/>
                  </a:cubicBezTo>
                  <a:cubicBezTo>
                    <a:pt x="4746" y="3101"/>
                    <a:pt x="4669" y="2723"/>
                    <a:pt x="4715" y="2459"/>
                  </a:cubicBezTo>
                  <a:cubicBezTo>
                    <a:pt x="3620" y="2112"/>
                    <a:pt x="2888" y="1037"/>
                    <a:pt x="2033" y="233"/>
                  </a:cubicBezTo>
                  <a:cubicBezTo>
                    <a:pt x="1912" y="118"/>
                    <a:pt x="1764" y="1"/>
                    <a:pt x="160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7" name="Google Shape;5457;p32">
              <a:extLst>
                <a:ext uri="{FF2B5EF4-FFF2-40B4-BE49-F238E27FC236}">
                  <a16:creationId xmlns:a16="http://schemas.microsoft.com/office/drawing/2014/main" id="{850E2632-110A-7E9F-C5E3-24395265CBF6}"/>
                </a:ext>
              </a:extLst>
            </p:cNvPr>
            <p:cNvSpPr/>
            <p:nvPr/>
          </p:nvSpPr>
          <p:spPr>
            <a:xfrm>
              <a:off x="3704775" y="2958500"/>
              <a:ext cx="46725" cy="44750"/>
            </a:xfrm>
            <a:custGeom>
              <a:avLst/>
              <a:gdLst/>
              <a:ahLst/>
              <a:cxnLst/>
              <a:rect l="l" t="t" r="r" b="b"/>
              <a:pathLst>
                <a:path w="1869" h="1790" extrusionOk="0">
                  <a:moveTo>
                    <a:pt x="963" y="291"/>
                  </a:moveTo>
                  <a:cubicBezTo>
                    <a:pt x="1270" y="291"/>
                    <a:pt x="1562" y="536"/>
                    <a:pt x="1552" y="896"/>
                  </a:cubicBezTo>
                  <a:cubicBezTo>
                    <a:pt x="1543" y="1213"/>
                    <a:pt x="1284" y="1465"/>
                    <a:pt x="968" y="1465"/>
                  </a:cubicBezTo>
                  <a:cubicBezTo>
                    <a:pt x="963" y="1465"/>
                    <a:pt x="957" y="1465"/>
                    <a:pt x="952" y="1465"/>
                  </a:cubicBezTo>
                  <a:cubicBezTo>
                    <a:pt x="429" y="1452"/>
                    <a:pt x="185" y="812"/>
                    <a:pt x="563" y="454"/>
                  </a:cubicBezTo>
                  <a:cubicBezTo>
                    <a:pt x="681" y="342"/>
                    <a:pt x="824" y="291"/>
                    <a:pt x="963" y="291"/>
                  </a:cubicBezTo>
                  <a:close/>
                  <a:moveTo>
                    <a:pt x="906" y="1"/>
                  </a:moveTo>
                  <a:cubicBezTo>
                    <a:pt x="422" y="1"/>
                    <a:pt x="22" y="387"/>
                    <a:pt x="9" y="874"/>
                  </a:cubicBezTo>
                  <a:cubicBezTo>
                    <a:pt x="0" y="1234"/>
                    <a:pt x="211" y="1566"/>
                    <a:pt x="541" y="1713"/>
                  </a:cubicBezTo>
                  <a:cubicBezTo>
                    <a:pt x="657" y="1764"/>
                    <a:pt x="780" y="1789"/>
                    <a:pt x="902" y="1789"/>
                  </a:cubicBezTo>
                  <a:cubicBezTo>
                    <a:pt x="1127" y="1789"/>
                    <a:pt x="1349" y="1705"/>
                    <a:pt x="1519" y="1544"/>
                  </a:cubicBezTo>
                  <a:cubicBezTo>
                    <a:pt x="1780" y="1296"/>
                    <a:pt x="1868" y="913"/>
                    <a:pt x="1739" y="577"/>
                  </a:cubicBezTo>
                  <a:cubicBezTo>
                    <a:pt x="1609" y="239"/>
                    <a:pt x="1290" y="12"/>
                    <a:pt x="930" y="1"/>
                  </a:cubicBezTo>
                  <a:cubicBezTo>
                    <a:pt x="922" y="1"/>
                    <a:pt x="914" y="1"/>
                    <a:pt x="90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8" name="Google Shape;5458;p32">
              <a:extLst>
                <a:ext uri="{FF2B5EF4-FFF2-40B4-BE49-F238E27FC236}">
                  <a16:creationId xmlns:a16="http://schemas.microsoft.com/office/drawing/2014/main" id="{B2BB776A-D710-B762-5BB4-505E9866FE11}"/>
                </a:ext>
              </a:extLst>
            </p:cNvPr>
            <p:cNvSpPr/>
            <p:nvPr/>
          </p:nvSpPr>
          <p:spPr>
            <a:xfrm>
              <a:off x="3631750" y="3013950"/>
              <a:ext cx="115625" cy="91025"/>
            </a:xfrm>
            <a:custGeom>
              <a:avLst/>
              <a:gdLst/>
              <a:ahLst/>
              <a:cxnLst/>
              <a:rect l="l" t="t" r="r" b="b"/>
              <a:pathLst>
                <a:path w="4625" h="3641" extrusionOk="0">
                  <a:moveTo>
                    <a:pt x="1303" y="1"/>
                  </a:moveTo>
                  <a:cubicBezTo>
                    <a:pt x="1125" y="1"/>
                    <a:pt x="942" y="75"/>
                    <a:pt x="706" y="251"/>
                  </a:cubicBezTo>
                  <a:cubicBezTo>
                    <a:pt x="706" y="251"/>
                    <a:pt x="0" y="794"/>
                    <a:pt x="807" y="1708"/>
                  </a:cubicBezTo>
                  <a:cubicBezTo>
                    <a:pt x="1269" y="2231"/>
                    <a:pt x="2172" y="2924"/>
                    <a:pt x="2967" y="3322"/>
                  </a:cubicBezTo>
                  <a:cubicBezTo>
                    <a:pt x="3356" y="3516"/>
                    <a:pt x="3719" y="3640"/>
                    <a:pt x="3993" y="3640"/>
                  </a:cubicBezTo>
                  <a:cubicBezTo>
                    <a:pt x="4138" y="3640"/>
                    <a:pt x="4257" y="3606"/>
                    <a:pt x="4343" y="3528"/>
                  </a:cubicBezTo>
                  <a:cubicBezTo>
                    <a:pt x="4625" y="3278"/>
                    <a:pt x="4293" y="2640"/>
                    <a:pt x="3803" y="1999"/>
                  </a:cubicBezTo>
                  <a:cubicBezTo>
                    <a:pt x="3269" y="1300"/>
                    <a:pt x="2541" y="596"/>
                    <a:pt x="2203" y="394"/>
                  </a:cubicBezTo>
                  <a:cubicBezTo>
                    <a:pt x="1815" y="162"/>
                    <a:pt x="1565" y="1"/>
                    <a:pt x="1303"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9" name="Google Shape;5459;p32">
              <a:extLst>
                <a:ext uri="{FF2B5EF4-FFF2-40B4-BE49-F238E27FC236}">
                  <a16:creationId xmlns:a16="http://schemas.microsoft.com/office/drawing/2014/main" id="{2E97CC71-98FC-8783-903D-00A26E1636ED}"/>
                </a:ext>
              </a:extLst>
            </p:cNvPr>
            <p:cNvSpPr/>
            <p:nvPr/>
          </p:nvSpPr>
          <p:spPr>
            <a:xfrm>
              <a:off x="3714050" y="2965925"/>
              <a:ext cx="34250" cy="29200"/>
            </a:xfrm>
            <a:custGeom>
              <a:avLst/>
              <a:gdLst/>
              <a:ahLst/>
              <a:cxnLst/>
              <a:rect l="l" t="t" r="r" b="b"/>
              <a:pathLst>
                <a:path w="1370" h="1168" extrusionOk="0">
                  <a:moveTo>
                    <a:pt x="593" y="1"/>
                  </a:moveTo>
                  <a:cubicBezTo>
                    <a:pt x="277" y="1"/>
                    <a:pt x="18" y="252"/>
                    <a:pt x="9" y="570"/>
                  </a:cubicBezTo>
                  <a:cubicBezTo>
                    <a:pt x="0" y="926"/>
                    <a:pt x="291" y="1168"/>
                    <a:pt x="596" y="1168"/>
                  </a:cubicBezTo>
                  <a:cubicBezTo>
                    <a:pt x="735" y="1168"/>
                    <a:pt x="876" y="1117"/>
                    <a:pt x="994" y="1005"/>
                  </a:cubicBezTo>
                  <a:cubicBezTo>
                    <a:pt x="1370" y="647"/>
                    <a:pt x="1128" y="14"/>
                    <a:pt x="609" y="1"/>
                  </a:cubicBezTo>
                  <a:cubicBezTo>
                    <a:pt x="604" y="1"/>
                    <a:pt x="599" y="1"/>
                    <a:pt x="59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0" name="Google Shape;5460;p32">
              <a:extLst>
                <a:ext uri="{FF2B5EF4-FFF2-40B4-BE49-F238E27FC236}">
                  <a16:creationId xmlns:a16="http://schemas.microsoft.com/office/drawing/2014/main" id="{94779CD9-1B65-1013-C95D-A4C15A6719AE}"/>
                </a:ext>
              </a:extLst>
            </p:cNvPr>
            <p:cNvSpPr/>
            <p:nvPr/>
          </p:nvSpPr>
          <p:spPr>
            <a:xfrm>
              <a:off x="3660600" y="2922475"/>
              <a:ext cx="46050" cy="43700"/>
            </a:xfrm>
            <a:custGeom>
              <a:avLst/>
              <a:gdLst/>
              <a:ahLst/>
              <a:cxnLst/>
              <a:rect l="l" t="t" r="r" b="b"/>
              <a:pathLst>
                <a:path w="1842" h="1748" extrusionOk="0">
                  <a:moveTo>
                    <a:pt x="876" y="216"/>
                  </a:moveTo>
                  <a:cubicBezTo>
                    <a:pt x="1222" y="216"/>
                    <a:pt x="1551" y="490"/>
                    <a:pt x="1541" y="895"/>
                  </a:cubicBezTo>
                  <a:cubicBezTo>
                    <a:pt x="1530" y="1251"/>
                    <a:pt x="1238" y="1535"/>
                    <a:pt x="884" y="1535"/>
                  </a:cubicBezTo>
                  <a:cubicBezTo>
                    <a:pt x="877" y="1535"/>
                    <a:pt x="871" y="1535"/>
                    <a:pt x="864" y="1535"/>
                  </a:cubicBezTo>
                  <a:cubicBezTo>
                    <a:pt x="277" y="1519"/>
                    <a:pt x="0" y="803"/>
                    <a:pt x="427" y="398"/>
                  </a:cubicBezTo>
                  <a:cubicBezTo>
                    <a:pt x="560" y="272"/>
                    <a:pt x="720" y="216"/>
                    <a:pt x="876" y="216"/>
                  </a:cubicBezTo>
                  <a:close/>
                  <a:moveTo>
                    <a:pt x="901" y="0"/>
                  </a:moveTo>
                  <a:cubicBezTo>
                    <a:pt x="429" y="0"/>
                    <a:pt x="40" y="378"/>
                    <a:pt x="27" y="853"/>
                  </a:cubicBezTo>
                  <a:cubicBezTo>
                    <a:pt x="18" y="1205"/>
                    <a:pt x="222" y="1528"/>
                    <a:pt x="545" y="1671"/>
                  </a:cubicBezTo>
                  <a:cubicBezTo>
                    <a:pt x="660" y="1722"/>
                    <a:pt x="781" y="1747"/>
                    <a:pt x="901" y="1747"/>
                  </a:cubicBezTo>
                  <a:cubicBezTo>
                    <a:pt x="1120" y="1747"/>
                    <a:pt x="1335" y="1664"/>
                    <a:pt x="1501" y="1508"/>
                  </a:cubicBezTo>
                  <a:cubicBezTo>
                    <a:pt x="1756" y="1264"/>
                    <a:pt x="1842" y="891"/>
                    <a:pt x="1717" y="561"/>
                  </a:cubicBezTo>
                  <a:cubicBezTo>
                    <a:pt x="1589" y="231"/>
                    <a:pt x="1277" y="11"/>
                    <a:pt x="926" y="0"/>
                  </a:cubicBezTo>
                  <a:cubicBezTo>
                    <a:pt x="917" y="0"/>
                    <a:pt x="909" y="0"/>
                    <a:pt x="901"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1" name="Google Shape;5461;p32">
              <a:extLst>
                <a:ext uri="{FF2B5EF4-FFF2-40B4-BE49-F238E27FC236}">
                  <a16:creationId xmlns:a16="http://schemas.microsoft.com/office/drawing/2014/main" id="{222F03B2-1136-F1F1-D212-3E33E0C1B207}"/>
                </a:ext>
              </a:extLst>
            </p:cNvPr>
            <p:cNvSpPr/>
            <p:nvPr/>
          </p:nvSpPr>
          <p:spPr>
            <a:xfrm>
              <a:off x="3665875" y="2928300"/>
              <a:ext cx="33050" cy="32875"/>
            </a:xfrm>
            <a:custGeom>
              <a:avLst/>
              <a:gdLst/>
              <a:ahLst/>
              <a:cxnLst/>
              <a:rect l="l" t="t" r="r" b="b"/>
              <a:pathLst>
                <a:path w="1322" h="1315" extrusionOk="0">
                  <a:moveTo>
                    <a:pt x="664" y="0"/>
                  </a:moveTo>
                  <a:cubicBezTo>
                    <a:pt x="662" y="0"/>
                    <a:pt x="661" y="0"/>
                    <a:pt x="660" y="0"/>
                  </a:cubicBezTo>
                  <a:cubicBezTo>
                    <a:pt x="295" y="0"/>
                    <a:pt x="0" y="295"/>
                    <a:pt x="0" y="658"/>
                  </a:cubicBezTo>
                  <a:cubicBezTo>
                    <a:pt x="0" y="1020"/>
                    <a:pt x="297" y="1315"/>
                    <a:pt x="662" y="1315"/>
                  </a:cubicBezTo>
                  <a:cubicBezTo>
                    <a:pt x="1027" y="1315"/>
                    <a:pt x="1321" y="1020"/>
                    <a:pt x="1321" y="655"/>
                  </a:cubicBezTo>
                  <a:cubicBezTo>
                    <a:pt x="1321" y="294"/>
                    <a:pt x="1027" y="0"/>
                    <a:pt x="6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2" name="Google Shape;5462;p32">
              <a:extLst>
                <a:ext uri="{FF2B5EF4-FFF2-40B4-BE49-F238E27FC236}">
                  <a16:creationId xmlns:a16="http://schemas.microsoft.com/office/drawing/2014/main" id="{F62FC74E-351D-50A6-AF54-15D270CD33F0}"/>
                </a:ext>
              </a:extLst>
            </p:cNvPr>
            <p:cNvSpPr/>
            <p:nvPr/>
          </p:nvSpPr>
          <p:spPr>
            <a:xfrm>
              <a:off x="3623500" y="2730250"/>
              <a:ext cx="53275" cy="124375"/>
            </a:xfrm>
            <a:custGeom>
              <a:avLst/>
              <a:gdLst/>
              <a:ahLst/>
              <a:cxnLst/>
              <a:rect l="l" t="t" r="r" b="b"/>
              <a:pathLst>
                <a:path w="2131" h="4975" extrusionOk="0">
                  <a:moveTo>
                    <a:pt x="1476" y="0"/>
                  </a:moveTo>
                  <a:cubicBezTo>
                    <a:pt x="1350" y="0"/>
                    <a:pt x="1221" y="34"/>
                    <a:pt x="1108" y="94"/>
                  </a:cubicBezTo>
                  <a:cubicBezTo>
                    <a:pt x="908" y="197"/>
                    <a:pt x="752" y="369"/>
                    <a:pt x="623" y="551"/>
                  </a:cubicBezTo>
                  <a:cubicBezTo>
                    <a:pt x="326" y="971"/>
                    <a:pt x="146" y="1459"/>
                    <a:pt x="93" y="1971"/>
                  </a:cubicBezTo>
                  <a:lnTo>
                    <a:pt x="86" y="1969"/>
                  </a:lnTo>
                  <a:lnTo>
                    <a:pt x="86" y="1969"/>
                  </a:lnTo>
                  <a:cubicBezTo>
                    <a:pt x="1" y="2918"/>
                    <a:pt x="271" y="3898"/>
                    <a:pt x="851" y="4654"/>
                  </a:cubicBezTo>
                  <a:cubicBezTo>
                    <a:pt x="974" y="4814"/>
                    <a:pt x="1160" y="4974"/>
                    <a:pt x="1345" y="4974"/>
                  </a:cubicBezTo>
                  <a:cubicBezTo>
                    <a:pt x="1392" y="4974"/>
                    <a:pt x="1439" y="4964"/>
                    <a:pt x="1484" y="4940"/>
                  </a:cubicBezTo>
                  <a:cubicBezTo>
                    <a:pt x="1568" y="4896"/>
                    <a:pt x="1625" y="4817"/>
                    <a:pt x="1667" y="4731"/>
                  </a:cubicBezTo>
                  <a:cubicBezTo>
                    <a:pt x="1810" y="4435"/>
                    <a:pt x="1777" y="4087"/>
                    <a:pt x="1761" y="3758"/>
                  </a:cubicBezTo>
                  <a:cubicBezTo>
                    <a:pt x="1726" y="3004"/>
                    <a:pt x="1801" y="2250"/>
                    <a:pt x="1985" y="1518"/>
                  </a:cubicBezTo>
                  <a:cubicBezTo>
                    <a:pt x="2051" y="1261"/>
                    <a:pt x="2130" y="1002"/>
                    <a:pt x="2119" y="736"/>
                  </a:cubicBezTo>
                  <a:cubicBezTo>
                    <a:pt x="2111" y="470"/>
                    <a:pt x="1992" y="191"/>
                    <a:pt x="1757" y="65"/>
                  </a:cubicBezTo>
                  <a:cubicBezTo>
                    <a:pt x="1670" y="20"/>
                    <a:pt x="1574" y="0"/>
                    <a:pt x="147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3" name="Google Shape;5463;p32">
              <a:extLst>
                <a:ext uri="{FF2B5EF4-FFF2-40B4-BE49-F238E27FC236}">
                  <a16:creationId xmlns:a16="http://schemas.microsoft.com/office/drawing/2014/main" id="{31E02013-4BDD-5748-8F9D-EF79789A0552}"/>
                </a:ext>
              </a:extLst>
            </p:cNvPr>
            <p:cNvSpPr/>
            <p:nvPr/>
          </p:nvSpPr>
          <p:spPr>
            <a:xfrm>
              <a:off x="3611300" y="2893675"/>
              <a:ext cx="45425" cy="43500"/>
            </a:xfrm>
            <a:custGeom>
              <a:avLst/>
              <a:gdLst/>
              <a:ahLst/>
              <a:cxnLst/>
              <a:rect l="l" t="t" r="r" b="b"/>
              <a:pathLst>
                <a:path w="1817" h="1740" extrusionOk="0">
                  <a:moveTo>
                    <a:pt x="887" y="290"/>
                  </a:moveTo>
                  <a:cubicBezTo>
                    <a:pt x="1183" y="290"/>
                    <a:pt x="1465" y="525"/>
                    <a:pt x="1456" y="871"/>
                  </a:cubicBezTo>
                  <a:cubicBezTo>
                    <a:pt x="1447" y="1177"/>
                    <a:pt x="1197" y="1421"/>
                    <a:pt x="892" y="1421"/>
                  </a:cubicBezTo>
                  <a:cubicBezTo>
                    <a:pt x="888" y="1421"/>
                    <a:pt x="884" y="1421"/>
                    <a:pt x="880" y="1421"/>
                  </a:cubicBezTo>
                  <a:cubicBezTo>
                    <a:pt x="374" y="1410"/>
                    <a:pt x="137" y="794"/>
                    <a:pt x="502" y="447"/>
                  </a:cubicBezTo>
                  <a:cubicBezTo>
                    <a:pt x="616" y="339"/>
                    <a:pt x="753" y="290"/>
                    <a:pt x="887" y="290"/>
                  </a:cubicBezTo>
                  <a:close/>
                  <a:moveTo>
                    <a:pt x="880" y="1"/>
                  </a:moveTo>
                  <a:cubicBezTo>
                    <a:pt x="409" y="1"/>
                    <a:pt x="23" y="376"/>
                    <a:pt x="10" y="849"/>
                  </a:cubicBezTo>
                  <a:cubicBezTo>
                    <a:pt x="1" y="1199"/>
                    <a:pt x="205" y="1522"/>
                    <a:pt x="526" y="1665"/>
                  </a:cubicBezTo>
                  <a:cubicBezTo>
                    <a:pt x="640" y="1715"/>
                    <a:pt x="760" y="1740"/>
                    <a:pt x="880" y="1740"/>
                  </a:cubicBezTo>
                  <a:cubicBezTo>
                    <a:pt x="1098" y="1740"/>
                    <a:pt x="1313" y="1658"/>
                    <a:pt x="1478" y="1502"/>
                  </a:cubicBezTo>
                  <a:cubicBezTo>
                    <a:pt x="1733" y="1260"/>
                    <a:pt x="1816" y="889"/>
                    <a:pt x="1691" y="559"/>
                  </a:cubicBezTo>
                  <a:cubicBezTo>
                    <a:pt x="1566" y="232"/>
                    <a:pt x="1256" y="12"/>
                    <a:pt x="904" y="1"/>
                  </a:cubicBezTo>
                  <a:cubicBezTo>
                    <a:pt x="896" y="1"/>
                    <a:pt x="888" y="1"/>
                    <a:pt x="880"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4" name="Google Shape;5464;p32">
              <a:extLst>
                <a:ext uri="{FF2B5EF4-FFF2-40B4-BE49-F238E27FC236}">
                  <a16:creationId xmlns:a16="http://schemas.microsoft.com/office/drawing/2014/main" id="{495581D1-0870-052E-5357-F30CC2A835DB}"/>
                </a:ext>
              </a:extLst>
            </p:cNvPr>
            <p:cNvSpPr/>
            <p:nvPr/>
          </p:nvSpPr>
          <p:spPr>
            <a:xfrm>
              <a:off x="3619250" y="2901050"/>
              <a:ext cx="33075" cy="28150"/>
            </a:xfrm>
            <a:custGeom>
              <a:avLst/>
              <a:gdLst/>
              <a:ahLst/>
              <a:cxnLst/>
              <a:rect l="l" t="t" r="r" b="b"/>
              <a:pathLst>
                <a:path w="1323" h="1126" extrusionOk="0">
                  <a:moveTo>
                    <a:pt x="572" y="0"/>
                  </a:moveTo>
                  <a:cubicBezTo>
                    <a:pt x="267" y="0"/>
                    <a:pt x="17" y="243"/>
                    <a:pt x="8" y="550"/>
                  </a:cubicBezTo>
                  <a:cubicBezTo>
                    <a:pt x="1" y="893"/>
                    <a:pt x="281" y="1126"/>
                    <a:pt x="575" y="1126"/>
                  </a:cubicBezTo>
                  <a:cubicBezTo>
                    <a:pt x="709" y="1126"/>
                    <a:pt x="846" y="1077"/>
                    <a:pt x="960" y="970"/>
                  </a:cubicBezTo>
                  <a:cubicBezTo>
                    <a:pt x="1322" y="625"/>
                    <a:pt x="1089" y="14"/>
                    <a:pt x="588" y="0"/>
                  </a:cubicBezTo>
                  <a:cubicBezTo>
                    <a:pt x="583" y="0"/>
                    <a:pt x="578" y="0"/>
                    <a:pt x="5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5" name="Google Shape;5465;p32">
              <a:extLst>
                <a:ext uri="{FF2B5EF4-FFF2-40B4-BE49-F238E27FC236}">
                  <a16:creationId xmlns:a16="http://schemas.microsoft.com/office/drawing/2014/main" id="{028C05B4-72B0-7E5B-F210-A9AB745041A9}"/>
                </a:ext>
              </a:extLst>
            </p:cNvPr>
            <p:cNvSpPr/>
            <p:nvPr/>
          </p:nvSpPr>
          <p:spPr>
            <a:xfrm>
              <a:off x="3478850" y="2947350"/>
              <a:ext cx="117700" cy="68725"/>
            </a:xfrm>
            <a:custGeom>
              <a:avLst/>
              <a:gdLst/>
              <a:ahLst/>
              <a:cxnLst/>
              <a:rect l="l" t="t" r="r" b="b"/>
              <a:pathLst>
                <a:path w="4708" h="2749" extrusionOk="0">
                  <a:moveTo>
                    <a:pt x="624" y="856"/>
                  </a:moveTo>
                  <a:lnTo>
                    <a:pt x="4042" y="940"/>
                  </a:lnTo>
                  <a:cubicBezTo>
                    <a:pt x="4174" y="942"/>
                    <a:pt x="4277" y="1052"/>
                    <a:pt x="4275" y="1183"/>
                  </a:cubicBezTo>
                  <a:cubicBezTo>
                    <a:pt x="4273" y="1245"/>
                    <a:pt x="4246" y="1304"/>
                    <a:pt x="4200" y="1348"/>
                  </a:cubicBezTo>
                  <a:cubicBezTo>
                    <a:pt x="4156" y="1390"/>
                    <a:pt x="4097" y="1414"/>
                    <a:pt x="4038" y="1414"/>
                  </a:cubicBezTo>
                  <a:cubicBezTo>
                    <a:pt x="4036" y="1414"/>
                    <a:pt x="4033" y="1414"/>
                    <a:pt x="4031" y="1414"/>
                  </a:cubicBezTo>
                  <a:lnTo>
                    <a:pt x="613" y="1333"/>
                  </a:lnTo>
                  <a:cubicBezTo>
                    <a:pt x="481" y="1329"/>
                    <a:pt x="376" y="1221"/>
                    <a:pt x="378" y="1089"/>
                  </a:cubicBezTo>
                  <a:cubicBezTo>
                    <a:pt x="380" y="1025"/>
                    <a:pt x="407" y="966"/>
                    <a:pt x="453" y="924"/>
                  </a:cubicBezTo>
                  <a:cubicBezTo>
                    <a:pt x="499" y="880"/>
                    <a:pt x="560" y="856"/>
                    <a:pt x="624" y="856"/>
                  </a:cubicBezTo>
                  <a:close/>
                  <a:moveTo>
                    <a:pt x="476" y="1"/>
                  </a:moveTo>
                  <a:cubicBezTo>
                    <a:pt x="244" y="1"/>
                    <a:pt x="55" y="187"/>
                    <a:pt x="46" y="421"/>
                  </a:cubicBezTo>
                  <a:lnTo>
                    <a:pt x="35" y="876"/>
                  </a:lnTo>
                  <a:lnTo>
                    <a:pt x="4" y="2219"/>
                  </a:lnTo>
                  <a:cubicBezTo>
                    <a:pt x="0" y="2456"/>
                    <a:pt x="187" y="2652"/>
                    <a:pt x="424" y="2658"/>
                  </a:cubicBezTo>
                  <a:lnTo>
                    <a:pt x="4218" y="2748"/>
                  </a:lnTo>
                  <a:cubicBezTo>
                    <a:pt x="4222" y="2748"/>
                    <a:pt x="4226" y="2748"/>
                    <a:pt x="4230" y="2748"/>
                  </a:cubicBezTo>
                  <a:cubicBezTo>
                    <a:pt x="4462" y="2748"/>
                    <a:pt x="4653" y="2564"/>
                    <a:pt x="4659" y="2331"/>
                  </a:cubicBezTo>
                  <a:lnTo>
                    <a:pt x="4697" y="790"/>
                  </a:lnTo>
                  <a:lnTo>
                    <a:pt x="4703" y="533"/>
                  </a:lnTo>
                  <a:cubicBezTo>
                    <a:pt x="4708" y="296"/>
                    <a:pt x="4519" y="98"/>
                    <a:pt x="4281" y="91"/>
                  </a:cubicBezTo>
                  <a:lnTo>
                    <a:pt x="488" y="1"/>
                  </a:lnTo>
                  <a:cubicBezTo>
                    <a:pt x="484" y="1"/>
                    <a:pt x="480" y="1"/>
                    <a:pt x="47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6" name="Google Shape;5466;p32">
              <a:extLst>
                <a:ext uri="{FF2B5EF4-FFF2-40B4-BE49-F238E27FC236}">
                  <a16:creationId xmlns:a16="http://schemas.microsoft.com/office/drawing/2014/main" id="{027AEAB1-731B-55B6-B81E-13CB23BB26E1}"/>
                </a:ext>
              </a:extLst>
            </p:cNvPr>
            <p:cNvSpPr/>
            <p:nvPr/>
          </p:nvSpPr>
          <p:spPr>
            <a:xfrm>
              <a:off x="3481800" y="2889175"/>
              <a:ext cx="112600" cy="36125"/>
            </a:xfrm>
            <a:custGeom>
              <a:avLst/>
              <a:gdLst/>
              <a:ahLst/>
              <a:cxnLst/>
              <a:rect l="l" t="t" r="r" b="b"/>
              <a:pathLst>
                <a:path w="4504" h="1445" extrusionOk="0">
                  <a:moveTo>
                    <a:pt x="524" y="0"/>
                  </a:moveTo>
                  <a:cubicBezTo>
                    <a:pt x="260" y="0"/>
                    <a:pt x="40" y="205"/>
                    <a:pt x="20" y="467"/>
                  </a:cubicBezTo>
                  <a:cubicBezTo>
                    <a:pt x="1" y="735"/>
                    <a:pt x="194" y="972"/>
                    <a:pt x="460" y="1005"/>
                  </a:cubicBezTo>
                  <a:lnTo>
                    <a:pt x="3919" y="1442"/>
                  </a:lnTo>
                  <a:cubicBezTo>
                    <a:pt x="3937" y="1442"/>
                    <a:pt x="3952" y="1445"/>
                    <a:pt x="3970" y="1445"/>
                  </a:cubicBezTo>
                  <a:cubicBezTo>
                    <a:pt x="3974" y="1445"/>
                    <a:pt x="3978" y="1445"/>
                    <a:pt x="3982" y="1445"/>
                  </a:cubicBezTo>
                  <a:cubicBezTo>
                    <a:pt x="4245" y="1445"/>
                    <a:pt x="4465" y="1243"/>
                    <a:pt x="4484" y="979"/>
                  </a:cubicBezTo>
                  <a:cubicBezTo>
                    <a:pt x="4504" y="710"/>
                    <a:pt x="4313" y="473"/>
                    <a:pt x="4045" y="440"/>
                  </a:cubicBezTo>
                  <a:lnTo>
                    <a:pt x="588" y="5"/>
                  </a:lnTo>
                  <a:cubicBezTo>
                    <a:pt x="570" y="3"/>
                    <a:pt x="555" y="1"/>
                    <a:pt x="537" y="1"/>
                  </a:cubicBezTo>
                  <a:cubicBezTo>
                    <a:pt x="533" y="1"/>
                    <a:pt x="529" y="0"/>
                    <a:pt x="524"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7" name="Google Shape;5467;p32">
              <a:extLst>
                <a:ext uri="{FF2B5EF4-FFF2-40B4-BE49-F238E27FC236}">
                  <a16:creationId xmlns:a16="http://schemas.microsoft.com/office/drawing/2014/main" id="{C5E83CFA-3055-7FBE-50B2-3E06249CECE4}"/>
                </a:ext>
              </a:extLst>
            </p:cNvPr>
            <p:cNvSpPr/>
            <p:nvPr/>
          </p:nvSpPr>
          <p:spPr>
            <a:xfrm>
              <a:off x="3478950" y="2800825"/>
              <a:ext cx="112175" cy="27325"/>
            </a:xfrm>
            <a:custGeom>
              <a:avLst/>
              <a:gdLst/>
              <a:ahLst/>
              <a:cxnLst/>
              <a:rect l="l" t="t" r="r" b="b"/>
              <a:pathLst>
                <a:path w="4487" h="1093" extrusionOk="0">
                  <a:moveTo>
                    <a:pt x="508" y="1"/>
                  </a:moveTo>
                  <a:cubicBezTo>
                    <a:pt x="236" y="1"/>
                    <a:pt x="14" y="220"/>
                    <a:pt x="7" y="493"/>
                  </a:cubicBezTo>
                  <a:cubicBezTo>
                    <a:pt x="0" y="765"/>
                    <a:pt x="214" y="996"/>
                    <a:pt x="488" y="1009"/>
                  </a:cubicBezTo>
                  <a:lnTo>
                    <a:pt x="3974" y="1093"/>
                  </a:lnTo>
                  <a:cubicBezTo>
                    <a:pt x="4249" y="1093"/>
                    <a:pt x="4473" y="875"/>
                    <a:pt x="4479" y="601"/>
                  </a:cubicBezTo>
                  <a:cubicBezTo>
                    <a:pt x="4486" y="326"/>
                    <a:pt x="4271" y="97"/>
                    <a:pt x="3998" y="84"/>
                  </a:cubicBezTo>
                  <a:lnTo>
                    <a:pt x="513" y="1"/>
                  </a:lnTo>
                  <a:cubicBezTo>
                    <a:pt x="511" y="1"/>
                    <a:pt x="510" y="1"/>
                    <a:pt x="508"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8" name="Google Shape;5468;p32">
              <a:extLst>
                <a:ext uri="{FF2B5EF4-FFF2-40B4-BE49-F238E27FC236}">
                  <a16:creationId xmlns:a16="http://schemas.microsoft.com/office/drawing/2014/main" id="{2AFD41A3-1085-CEC9-2DAE-3C48D3BFF83C}"/>
                </a:ext>
              </a:extLst>
            </p:cNvPr>
            <p:cNvSpPr/>
            <p:nvPr/>
          </p:nvSpPr>
          <p:spPr>
            <a:xfrm>
              <a:off x="3480750" y="2714625"/>
              <a:ext cx="112725" cy="27875"/>
            </a:xfrm>
            <a:custGeom>
              <a:avLst/>
              <a:gdLst/>
              <a:ahLst/>
              <a:cxnLst/>
              <a:rect l="l" t="t" r="r" b="b"/>
              <a:pathLst>
                <a:path w="4509" h="1115" extrusionOk="0">
                  <a:moveTo>
                    <a:pt x="523" y="0"/>
                  </a:moveTo>
                  <a:cubicBezTo>
                    <a:pt x="245" y="0"/>
                    <a:pt x="14" y="224"/>
                    <a:pt x="8" y="504"/>
                  </a:cubicBezTo>
                  <a:cubicBezTo>
                    <a:pt x="1" y="789"/>
                    <a:pt x="225" y="1024"/>
                    <a:pt x="511" y="1031"/>
                  </a:cubicBezTo>
                  <a:lnTo>
                    <a:pt x="3975" y="1115"/>
                  </a:lnTo>
                  <a:cubicBezTo>
                    <a:pt x="3977" y="1115"/>
                    <a:pt x="3980" y="1115"/>
                    <a:pt x="3983" y="1115"/>
                  </a:cubicBezTo>
                  <a:cubicBezTo>
                    <a:pt x="4116" y="1115"/>
                    <a:pt x="4247" y="1064"/>
                    <a:pt x="4344" y="972"/>
                  </a:cubicBezTo>
                  <a:cubicBezTo>
                    <a:pt x="4443" y="877"/>
                    <a:pt x="4500" y="748"/>
                    <a:pt x="4504" y="611"/>
                  </a:cubicBezTo>
                  <a:cubicBezTo>
                    <a:pt x="4509" y="328"/>
                    <a:pt x="4284" y="90"/>
                    <a:pt x="3999" y="84"/>
                  </a:cubicBezTo>
                  <a:lnTo>
                    <a:pt x="535" y="0"/>
                  </a:lnTo>
                  <a:cubicBezTo>
                    <a:pt x="531" y="0"/>
                    <a:pt x="527" y="0"/>
                    <a:pt x="523"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9" name="Google Shape;5469;p32">
              <a:extLst>
                <a:ext uri="{FF2B5EF4-FFF2-40B4-BE49-F238E27FC236}">
                  <a16:creationId xmlns:a16="http://schemas.microsoft.com/office/drawing/2014/main" id="{98C6BA85-08B3-339D-0460-D5DC08FE4947}"/>
                </a:ext>
              </a:extLst>
            </p:cNvPr>
            <p:cNvSpPr/>
            <p:nvPr/>
          </p:nvSpPr>
          <p:spPr>
            <a:xfrm>
              <a:off x="3488225" y="2968800"/>
              <a:ext cx="97550" cy="13925"/>
            </a:xfrm>
            <a:custGeom>
              <a:avLst/>
              <a:gdLst/>
              <a:ahLst/>
              <a:cxnLst/>
              <a:rect l="l" t="t" r="r" b="b"/>
              <a:pathLst>
                <a:path w="3902" h="557" extrusionOk="0">
                  <a:moveTo>
                    <a:pt x="241" y="0"/>
                  </a:moveTo>
                  <a:cubicBezTo>
                    <a:pt x="180" y="0"/>
                    <a:pt x="122" y="24"/>
                    <a:pt x="78" y="66"/>
                  </a:cubicBezTo>
                  <a:cubicBezTo>
                    <a:pt x="32" y="108"/>
                    <a:pt x="5" y="167"/>
                    <a:pt x="3" y="231"/>
                  </a:cubicBezTo>
                  <a:cubicBezTo>
                    <a:pt x="1" y="363"/>
                    <a:pt x="106" y="471"/>
                    <a:pt x="238" y="475"/>
                  </a:cubicBezTo>
                  <a:lnTo>
                    <a:pt x="3656" y="556"/>
                  </a:lnTo>
                  <a:cubicBezTo>
                    <a:pt x="3658" y="556"/>
                    <a:pt x="3661" y="556"/>
                    <a:pt x="3663" y="556"/>
                  </a:cubicBezTo>
                  <a:cubicBezTo>
                    <a:pt x="3722" y="556"/>
                    <a:pt x="3781" y="532"/>
                    <a:pt x="3825" y="490"/>
                  </a:cubicBezTo>
                  <a:cubicBezTo>
                    <a:pt x="3871" y="449"/>
                    <a:pt x="3900" y="387"/>
                    <a:pt x="3900" y="323"/>
                  </a:cubicBezTo>
                  <a:cubicBezTo>
                    <a:pt x="3902" y="191"/>
                    <a:pt x="3799" y="84"/>
                    <a:pt x="3667" y="82"/>
                  </a:cubicBezTo>
                  <a:lnTo>
                    <a:pt x="249" y="0"/>
                  </a:lnTo>
                  <a:cubicBezTo>
                    <a:pt x="247" y="0"/>
                    <a:pt x="244" y="0"/>
                    <a:pt x="24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0" name="Google Shape;5470;p32">
              <a:extLst>
                <a:ext uri="{FF2B5EF4-FFF2-40B4-BE49-F238E27FC236}">
                  <a16:creationId xmlns:a16="http://schemas.microsoft.com/office/drawing/2014/main" id="{D3B956D7-E722-1815-8872-91A7C1730FD5}"/>
                </a:ext>
              </a:extLst>
            </p:cNvPr>
            <p:cNvSpPr/>
            <p:nvPr/>
          </p:nvSpPr>
          <p:spPr>
            <a:xfrm>
              <a:off x="3540700" y="1706175"/>
              <a:ext cx="70475" cy="250675"/>
            </a:xfrm>
            <a:custGeom>
              <a:avLst/>
              <a:gdLst/>
              <a:ahLst/>
              <a:cxnLst/>
              <a:rect l="l" t="t" r="r" b="b"/>
              <a:pathLst>
                <a:path w="2819" h="10027" extrusionOk="0">
                  <a:moveTo>
                    <a:pt x="2777" y="0"/>
                  </a:moveTo>
                  <a:cubicBezTo>
                    <a:pt x="2394" y="0"/>
                    <a:pt x="2020" y="159"/>
                    <a:pt x="1693" y="365"/>
                  </a:cubicBezTo>
                  <a:cubicBezTo>
                    <a:pt x="1401" y="550"/>
                    <a:pt x="1130" y="781"/>
                    <a:pt x="955" y="1077"/>
                  </a:cubicBezTo>
                  <a:cubicBezTo>
                    <a:pt x="673" y="1548"/>
                    <a:pt x="660" y="2130"/>
                    <a:pt x="737" y="2673"/>
                  </a:cubicBezTo>
                  <a:cubicBezTo>
                    <a:pt x="851" y="3475"/>
                    <a:pt x="1137" y="4242"/>
                    <a:pt x="1291" y="5038"/>
                  </a:cubicBezTo>
                  <a:cubicBezTo>
                    <a:pt x="1357" y="5381"/>
                    <a:pt x="1399" y="5737"/>
                    <a:pt x="1315" y="6077"/>
                  </a:cubicBezTo>
                  <a:cubicBezTo>
                    <a:pt x="1159" y="6717"/>
                    <a:pt x="590" y="7178"/>
                    <a:pt x="315" y="7781"/>
                  </a:cubicBezTo>
                  <a:cubicBezTo>
                    <a:pt x="1" y="8466"/>
                    <a:pt x="95" y="9264"/>
                    <a:pt x="221" y="10009"/>
                  </a:cubicBezTo>
                  <a:lnTo>
                    <a:pt x="944" y="10027"/>
                  </a:lnTo>
                  <a:lnTo>
                    <a:pt x="946" y="10027"/>
                  </a:lnTo>
                  <a:lnTo>
                    <a:pt x="946" y="9963"/>
                  </a:lnTo>
                  <a:cubicBezTo>
                    <a:pt x="946" y="9963"/>
                    <a:pt x="878" y="8734"/>
                    <a:pt x="2390" y="7475"/>
                  </a:cubicBezTo>
                  <a:cubicBezTo>
                    <a:pt x="2486" y="7394"/>
                    <a:pt x="2533" y="7268"/>
                    <a:pt x="2511" y="7143"/>
                  </a:cubicBezTo>
                  <a:lnTo>
                    <a:pt x="1715" y="2407"/>
                  </a:lnTo>
                  <a:cubicBezTo>
                    <a:pt x="1715" y="2407"/>
                    <a:pt x="1381" y="1009"/>
                    <a:pt x="2546" y="706"/>
                  </a:cubicBezTo>
                  <a:cubicBezTo>
                    <a:pt x="2693" y="669"/>
                    <a:pt x="2798" y="539"/>
                    <a:pt x="2809" y="387"/>
                  </a:cubicBezTo>
                  <a:cubicBezTo>
                    <a:pt x="2818" y="258"/>
                    <a:pt x="2816" y="128"/>
                    <a:pt x="2801" y="0"/>
                  </a:cubicBezTo>
                  <a:cubicBezTo>
                    <a:pt x="2793" y="0"/>
                    <a:pt x="2785" y="0"/>
                    <a:pt x="277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1" name="Google Shape;5471;p32">
              <a:extLst>
                <a:ext uri="{FF2B5EF4-FFF2-40B4-BE49-F238E27FC236}">
                  <a16:creationId xmlns:a16="http://schemas.microsoft.com/office/drawing/2014/main" id="{B106DF72-292A-DDC3-2AF9-4F1116016966}"/>
                </a:ext>
              </a:extLst>
            </p:cNvPr>
            <p:cNvSpPr/>
            <p:nvPr/>
          </p:nvSpPr>
          <p:spPr>
            <a:xfrm>
              <a:off x="3492575" y="1955225"/>
              <a:ext cx="88700" cy="749975"/>
            </a:xfrm>
            <a:custGeom>
              <a:avLst/>
              <a:gdLst/>
              <a:ahLst/>
              <a:cxnLst/>
              <a:rect l="l" t="t" r="r" b="b"/>
              <a:pathLst>
                <a:path w="3548" h="29999" extrusionOk="0">
                  <a:moveTo>
                    <a:pt x="302" y="1"/>
                  </a:moveTo>
                  <a:lnTo>
                    <a:pt x="53" y="24502"/>
                  </a:lnTo>
                  <a:lnTo>
                    <a:pt x="22" y="27623"/>
                  </a:lnTo>
                  <a:lnTo>
                    <a:pt x="0" y="29913"/>
                  </a:lnTo>
                  <a:lnTo>
                    <a:pt x="3548" y="29998"/>
                  </a:lnTo>
                  <a:lnTo>
                    <a:pt x="3548" y="29998"/>
                  </a:lnTo>
                  <a:lnTo>
                    <a:pt x="3528" y="29080"/>
                  </a:lnTo>
                  <a:lnTo>
                    <a:pt x="3502" y="27917"/>
                  </a:lnTo>
                  <a:lnTo>
                    <a:pt x="2871" y="65"/>
                  </a:lnTo>
                  <a:lnTo>
                    <a:pt x="2869" y="65"/>
                  </a:lnTo>
                  <a:lnTo>
                    <a:pt x="2146" y="47"/>
                  </a:lnTo>
                  <a:lnTo>
                    <a:pt x="302" y="1"/>
                  </a:ln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2" name="Google Shape;5472;p32">
              <a:extLst>
                <a:ext uri="{FF2B5EF4-FFF2-40B4-BE49-F238E27FC236}">
                  <a16:creationId xmlns:a16="http://schemas.microsoft.com/office/drawing/2014/main" id="{3393F0AB-0476-4D8C-506C-1C63696EFFEB}"/>
                </a:ext>
              </a:extLst>
            </p:cNvPr>
            <p:cNvSpPr/>
            <p:nvPr/>
          </p:nvSpPr>
          <p:spPr>
            <a:xfrm>
              <a:off x="3478575" y="1672475"/>
              <a:ext cx="132150" cy="283875"/>
            </a:xfrm>
            <a:custGeom>
              <a:avLst/>
              <a:gdLst/>
              <a:ahLst/>
              <a:cxnLst/>
              <a:rect l="l" t="t" r="r" b="b"/>
              <a:pathLst>
                <a:path w="5286" h="11355" extrusionOk="0">
                  <a:moveTo>
                    <a:pt x="3030" y="1592"/>
                  </a:moveTo>
                  <a:cubicBezTo>
                    <a:pt x="3257" y="1592"/>
                    <a:pt x="3465" y="1792"/>
                    <a:pt x="3424" y="2052"/>
                  </a:cubicBezTo>
                  <a:cubicBezTo>
                    <a:pt x="3394" y="2247"/>
                    <a:pt x="3226" y="2386"/>
                    <a:pt x="3032" y="2386"/>
                  </a:cubicBezTo>
                  <a:cubicBezTo>
                    <a:pt x="3012" y="2386"/>
                    <a:pt x="2992" y="2385"/>
                    <a:pt x="2971" y="2381"/>
                  </a:cubicBezTo>
                  <a:cubicBezTo>
                    <a:pt x="2624" y="2326"/>
                    <a:pt x="2514" y="1878"/>
                    <a:pt x="2798" y="1669"/>
                  </a:cubicBezTo>
                  <a:cubicBezTo>
                    <a:pt x="2871" y="1616"/>
                    <a:pt x="2952" y="1592"/>
                    <a:pt x="3030" y="1592"/>
                  </a:cubicBezTo>
                  <a:close/>
                  <a:moveTo>
                    <a:pt x="2596" y="3124"/>
                  </a:moveTo>
                  <a:cubicBezTo>
                    <a:pt x="2805" y="3124"/>
                    <a:pt x="3003" y="3290"/>
                    <a:pt x="2996" y="3533"/>
                  </a:cubicBezTo>
                  <a:cubicBezTo>
                    <a:pt x="2989" y="3748"/>
                    <a:pt x="2813" y="3918"/>
                    <a:pt x="2597" y="3918"/>
                  </a:cubicBezTo>
                  <a:cubicBezTo>
                    <a:pt x="2595" y="3918"/>
                    <a:pt x="2592" y="3918"/>
                    <a:pt x="2589" y="3918"/>
                  </a:cubicBezTo>
                  <a:cubicBezTo>
                    <a:pt x="2235" y="3909"/>
                    <a:pt x="2070" y="3476"/>
                    <a:pt x="2325" y="3234"/>
                  </a:cubicBezTo>
                  <a:cubicBezTo>
                    <a:pt x="2405" y="3158"/>
                    <a:pt x="2502" y="3124"/>
                    <a:pt x="2596" y="3124"/>
                  </a:cubicBezTo>
                  <a:close/>
                  <a:moveTo>
                    <a:pt x="2232" y="4657"/>
                  </a:moveTo>
                  <a:cubicBezTo>
                    <a:pt x="2458" y="4657"/>
                    <a:pt x="2666" y="4856"/>
                    <a:pt x="2626" y="5115"/>
                  </a:cubicBezTo>
                  <a:cubicBezTo>
                    <a:pt x="2597" y="5310"/>
                    <a:pt x="2429" y="5450"/>
                    <a:pt x="2239" y="5450"/>
                  </a:cubicBezTo>
                  <a:cubicBezTo>
                    <a:pt x="2218" y="5450"/>
                    <a:pt x="2197" y="5449"/>
                    <a:pt x="2176" y="5445"/>
                  </a:cubicBezTo>
                  <a:cubicBezTo>
                    <a:pt x="1826" y="5392"/>
                    <a:pt x="1717" y="4944"/>
                    <a:pt x="2000" y="4735"/>
                  </a:cubicBezTo>
                  <a:cubicBezTo>
                    <a:pt x="2073" y="4681"/>
                    <a:pt x="2154" y="4657"/>
                    <a:pt x="2232" y="4657"/>
                  </a:cubicBezTo>
                  <a:close/>
                  <a:moveTo>
                    <a:pt x="1798" y="6190"/>
                  </a:moveTo>
                  <a:cubicBezTo>
                    <a:pt x="2006" y="6190"/>
                    <a:pt x="2203" y="6355"/>
                    <a:pt x="2196" y="6599"/>
                  </a:cubicBezTo>
                  <a:lnTo>
                    <a:pt x="2196" y="6597"/>
                  </a:lnTo>
                  <a:cubicBezTo>
                    <a:pt x="2191" y="6814"/>
                    <a:pt x="2013" y="6984"/>
                    <a:pt x="1799" y="6984"/>
                  </a:cubicBezTo>
                  <a:cubicBezTo>
                    <a:pt x="1797" y="6984"/>
                    <a:pt x="1794" y="6984"/>
                    <a:pt x="1791" y="6984"/>
                  </a:cubicBezTo>
                  <a:cubicBezTo>
                    <a:pt x="1437" y="6975"/>
                    <a:pt x="1273" y="6542"/>
                    <a:pt x="1527" y="6300"/>
                  </a:cubicBezTo>
                  <a:cubicBezTo>
                    <a:pt x="1608" y="6224"/>
                    <a:pt x="1704" y="6190"/>
                    <a:pt x="1798" y="6190"/>
                  </a:cubicBezTo>
                  <a:close/>
                  <a:moveTo>
                    <a:pt x="1368" y="7695"/>
                  </a:moveTo>
                  <a:cubicBezTo>
                    <a:pt x="1594" y="7695"/>
                    <a:pt x="1801" y="7893"/>
                    <a:pt x="1760" y="8153"/>
                  </a:cubicBezTo>
                  <a:cubicBezTo>
                    <a:pt x="1731" y="8347"/>
                    <a:pt x="1563" y="8488"/>
                    <a:pt x="1371" y="8488"/>
                  </a:cubicBezTo>
                  <a:cubicBezTo>
                    <a:pt x="1350" y="8488"/>
                    <a:pt x="1329" y="8486"/>
                    <a:pt x="1308" y="8482"/>
                  </a:cubicBezTo>
                  <a:cubicBezTo>
                    <a:pt x="960" y="8430"/>
                    <a:pt x="851" y="7979"/>
                    <a:pt x="1134" y="7773"/>
                  </a:cubicBezTo>
                  <a:cubicBezTo>
                    <a:pt x="1208" y="7719"/>
                    <a:pt x="1289" y="7695"/>
                    <a:pt x="1368" y="7695"/>
                  </a:cubicBezTo>
                  <a:close/>
                  <a:moveTo>
                    <a:pt x="932" y="9227"/>
                  </a:moveTo>
                  <a:cubicBezTo>
                    <a:pt x="1140" y="9227"/>
                    <a:pt x="1337" y="9392"/>
                    <a:pt x="1330" y="9634"/>
                  </a:cubicBezTo>
                  <a:cubicBezTo>
                    <a:pt x="1325" y="9850"/>
                    <a:pt x="1150" y="10019"/>
                    <a:pt x="937" y="10019"/>
                  </a:cubicBezTo>
                  <a:cubicBezTo>
                    <a:pt x="933" y="10019"/>
                    <a:pt x="929" y="10019"/>
                    <a:pt x="925" y="10019"/>
                  </a:cubicBezTo>
                  <a:cubicBezTo>
                    <a:pt x="571" y="10012"/>
                    <a:pt x="407" y="9579"/>
                    <a:pt x="662" y="9337"/>
                  </a:cubicBezTo>
                  <a:cubicBezTo>
                    <a:pt x="742" y="9261"/>
                    <a:pt x="838" y="9227"/>
                    <a:pt x="932" y="9227"/>
                  </a:cubicBezTo>
                  <a:close/>
                  <a:moveTo>
                    <a:pt x="3713" y="1"/>
                  </a:moveTo>
                  <a:cubicBezTo>
                    <a:pt x="2826" y="1"/>
                    <a:pt x="2425" y="854"/>
                    <a:pt x="2288" y="1285"/>
                  </a:cubicBezTo>
                  <a:cubicBezTo>
                    <a:pt x="2277" y="1320"/>
                    <a:pt x="2268" y="1351"/>
                    <a:pt x="2262" y="1379"/>
                  </a:cubicBezTo>
                  <a:lnTo>
                    <a:pt x="2176" y="1700"/>
                  </a:lnTo>
                  <a:lnTo>
                    <a:pt x="1879" y="2819"/>
                  </a:lnTo>
                  <a:lnTo>
                    <a:pt x="1767" y="3228"/>
                  </a:lnTo>
                  <a:lnTo>
                    <a:pt x="1468" y="4353"/>
                  </a:lnTo>
                  <a:lnTo>
                    <a:pt x="1358" y="4770"/>
                  </a:lnTo>
                  <a:lnTo>
                    <a:pt x="1062" y="5885"/>
                  </a:lnTo>
                  <a:lnTo>
                    <a:pt x="952" y="6304"/>
                  </a:lnTo>
                  <a:lnTo>
                    <a:pt x="659" y="7399"/>
                  </a:lnTo>
                  <a:lnTo>
                    <a:pt x="547" y="7816"/>
                  </a:lnTo>
                  <a:lnTo>
                    <a:pt x="253" y="8929"/>
                  </a:lnTo>
                  <a:lnTo>
                    <a:pt x="143" y="9348"/>
                  </a:lnTo>
                  <a:lnTo>
                    <a:pt x="35" y="9744"/>
                  </a:lnTo>
                  <a:cubicBezTo>
                    <a:pt x="0" y="9882"/>
                    <a:pt x="48" y="10027"/>
                    <a:pt x="160" y="10115"/>
                  </a:cubicBezTo>
                  <a:cubicBezTo>
                    <a:pt x="424" y="10331"/>
                    <a:pt x="875" y="10775"/>
                    <a:pt x="862" y="11311"/>
                  </a:cubicBezTo>
                  <a:lnTo>
                    <a:pt x="2703" y="11355"/>
                  </a:lnTo>
                  <a:cubicBezTo>
                    <a:pt x="2578" y="10610"/>
                    <a:pt x="2484" y="9814"/>
                    <a:pt x="2798" y="9126"/>
                  </a:cubicBezTo>
                  <a:cubicBezTo>
                    <a:pt x="3075" y="8526"/>
                    <a:pt x="3644" y="8065"/>
                    <a:pt x="3800" y="7423"/>
                  </a:cubicBezTo>
                  <a:cubicBezTo>
                    <a:pt x="3881" y="7085"/>
                    <a:pt x="3840" y="6729"/>
                    <a:pt x="3774" y="6386"/>
                  </a:cubicBezTo>
                  <a:cubicBezTo>
                    <a:pt x="3620" y="5590"/>
                    <a:pt x="3334" y="4823"/>
                    <a:pt x="3222" y="4021"/>
                  </a:cubicBezTo>
                  <a:cubicBezTo>
                    <a:pt x="3145" y="3478"/>
                    <a:pt x="3156" y="2896"/>
                    <a:pt x="3437" y="2425"/>
                  </a:cubicBezTo>
                  <a:cubicBezTo>
                    <a:pt x="3613" y="2129"/>
                    <a:pt x="3886" y="1898"/>
                    <a:pt x="4178" y="1713"/>
                  </a:cubicBezTo>
                  <a:cubicBezTo>
                    <a:pt x="4503" y="1507"/>
                    <a:pt x="4877" y="1348"/>
                    <a:pt x="5262" y="1348"/>
                  </a:cubicBezTo>
                  <a:cubicBezTo>
                    <a:pt x="5270" y="1348"/>
                    <a:pt x="5278" y="1348"/>
                    <a:pt x="5286" y="1348"/>
                  </a:cubicBezTo>
                  <a:cubicBezTo>
                    <a:pt x="5231" y="898"/>
                    <a:pt x="5004" y="342"/>
                    <a:pt x="4255" y="96"/>
                  </a:cubicBezTo>
                  <a:cubicBezTo>
                    <a:pt x="4057" y="30"/>
                    <a:pt x="3877" y="1"/>
                    <a:pt x="37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3" name="Google Shape;5473;p32">
              <a:extLst>
                <a:ext uri="{FF2B5EF4-FFF2-40B4-BE49-F238E27FC236}">
                  <a16:creationId xmlns:a16="http://schemas.microsoft.com/office/drawing/2014/main" id="{4CC7B1AA-0CED-5DC8-D00C-9AA2649EFD0A}"/>
                </a:ext>
              </a:extLst>
            </p:cNvPr>
            <p:cNvSpPr/>
            <p:nvPr/>
          </p:nvSpPr>
          <p:spPr>
            <a:xfrm>
              <a:off x="3543575" y="1712375"/>
              <a:ext cx="23700" cy="19775"/>
            </a:xfrm>
            <a:custGeom>
              <a:avLst/>
              <a:gdLst/>
              <a:ahLst/>
              <a:cxnLst/>
              <a:rect l="l" t="t" r="r" b="b"/>
              <a:pathLst>
                <a:path w="948" h="791" extrusionOk="0">
                  <a:moveTo>
                    <a:pt x="431" y="1"/>
                  </a:moveTo>
                  <a:cubicBezTo>
                    <a:pt x="238" y="1"/>
                    <a:pt x="69" y="140"/>
                    <a:pt x="40" y="335"/>
                  </a:cubicBezTo>
                  <a:cubicBezTo>
                    <a:pt x="0" y="592"/>
                    <a:pt x="207" y="791"/>
                    <a:pt x="432" y="791"/>
                  </a:cubicBezTo>
                  <a:cubicBezTo>
                    <a:pt x="510" y="791"/>
                    <a:pt x="591" y="767"/>
                    <a:pt x="664" y="713"/>
                  </a:cubicBezTo>
                  <a:cubicBezTo>
                    <a:pt x="947" y="506"/>
                    <a:pt x="837" y="60"/>
                    <a:pt x="492" y="5"/>
                  </a:cubicBezTo>
                  <a:cubicBezTo>
                    <a:pt x="472" y="2"/>
                    <a:pt x="451" y="1"/>
                    <a:pt x="43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4" name="Google Shape;5474;p32">
              <a:extLst>
                <a:ext uri="{FF2B5EF4-FFF2-40B4-BE49-F238E27FC236}">
                  <a16:creationId xmlns:a16="http://schemas.microsoft.com/office/drawing/2014/main" id="{8937C883-061C-17CA-F7D3-E82A0398B85A}"/>
                </a:ext>
              </a:extLst>
            </p:cNvPr>
            <p:cNvSpPr/>
            <p:nvPr/>
          </p:nvSpPr>
          <p:spPr>
            <a:xfrm>
              <a:off x="3533475" y="1750675"/>
              <a:ext cx="23125" cy="19775"/>
            </a:xfrm>
            <a:custGeom>
              <a:avLst/>
              <a:gdLst/>
              <a:ahLst/>
              <a:cxnLst/>
              <a:rect l="l" t="t" r="r" b="b"/>
              <a:pathLst>
                <a:path w="925" h="791" extrusionOk="0">
                  <a:moveTo>
                    <a:pt x="401" y="0"/>
                  </a:moveTo>
                  <a:cubicBezTo>
                    <a:pt x="189" y="0"/>
                    <a:pt x="13" y="172"/>
                    <a:pt x="6" y="385"/>
                  </a:cubicBezTo>
                  <a:cubicBezTo>
                    <a:pt x="0" y="627"/>
                    <a:pt x="197" y="790"/>
                    <a:pt x="404" y="790"/>
                  </a:cubicBezTo>
                  <a:cubicBezTo>
                    <a:pt x="497" y="790"/>
                    <a:pt x="593" y="757"/>
                    <a:pt x="672" y="682"/>
                  </a:cubicBezTo>
                  <a:cubicBezTo>
                    <a:pt x="925" y="440"/>
                    <a:pt x="762" y="12"/>
                    <a:pt x="413" y="1"/>
                  </a:cubicBezTo>
                  <a:cubicBezTo>
                    <a:pt x="409" y="1"/>
                    <a:pt x="405" y="0"/>
                    <a:pt x="40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5" name="Google Shape;5475;p32">
              <a:extLst>
                <a:ext uri="{FF2B5EF4-FFF2-40B4-BE49-F238E27FC236}">
                  <a16:creationId xmlns:a16="http://schemas.microsoft.com/office/drawing/2014/main" id="{701E0EF2-5BB7-1797-543A-4037CCBA50A3}"/>
                </a:ext>
              </a:extLst>
            </p:cNvPr>
            <p:cNvSpPr/>
            <p:nvPr/>
          </p:nvSpPr>
          <p:spPr>
            <a:xfrm>
              <a:off x="3523650" y="1789000"/>
              <a:ext cx="23675" cy="19775"/>
            </a:xfrm>
            <a:custGeom>
              <a:avLst/>
              <a:gdLst/>
              <a:ahLst/>
              <a:cxnLst/>
              <a:rect l="l" t="t" r="r" b="b"/>
              <a:pathLst>
                <a:path w="947" h="791" extrusionOk="0">
                  <a:moveTo>
                    <a:pt x="428" y="1"/>
                  </a:moveTo>
                  <a:cubicBezTo>
                    <a:pt x="238" y="1"/>
                    <a:pt x="71" y="140"/>
                    <a:pt x="41" y="336"/>
                  </a:cubicBezTo>
                  <a:cubicBezTo>
                    <a:pt x="0" y="594"/>
                    <a:pt x="206" y="791"/>
                    <a:pt x="431" y="791"/>
                  </a:cubicBezTo>
                  <a:cubicBezTo>
                    <a:pt x="510" y="791"/>
                    <a:pt x="590" y="767"/>
                    <a:pt x="663" y="714"/>
                  </a:cubicBezTo>
                  <a:cubicBezTo>
                    <a:pt x="946" y="507"/>
                    <a:pt x="839" y="59"/>
                    <a:pt x="492" y="6"/>
                  </a:cubicBezTo>
                  <a:cubicBezTo>
                    <a:pt x="470" y="3"/>
                    <a:pt x="449" y="1"/>
                    <a:pt x="4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6" name="Google Shape;5476;p32">
              <a:extLst>
                <a:ext uri="{FF2B5EF4-FFF2-40B4-BE49-F238E27FC236}">
                  <a16:creationId xmlns:a16="http://schemas.microsoft.com/office/drawing/2014/main" id="{E4987EB9-8555-DCB7-A8FF-155016E62815}"/>
                </a:ext>
              </a:extLst>
            </p:cNvPr>
            <p:cNvSpPr/>
            <p:nvPr/>
          </p:nvSpPr>
          <p:spPr>
            <a:xfrm>
              <a:off x="3265825" y="2796925"/>
              <a:ext cx="233575" cy="398875"/>
            </a:xfrm>
            <a:custGeom>
              <a:avLst/>
              <a:gdLst/>
              <a:ahLst/>
              <a:cxnLst/>
              <a:rect l="l" t="t" r="r" b="b"/>
              <a:pathLst>
                <a:path w="9343" h="15955" extrusionOk="0">
                  <a:moveTo>
                    <a:pt x="3851" y="1"/>
                  </a:moveTo>
                  <a:cubicBezTo>
                    <a:pt x="3822" y="137"/>
                    <a:pt x="3785" y="273"/>
                    <a:pt x="3739" y="407"/>
                  </a:cubicBezTo>
                  <a:cubicBezTo>
                    <a:pt x="2921" y="2779"/>
                    <a:pt x="0" y="7510"/>
                    <a:pt x="1053" y="11134"/>
                  </a:cubicBezTo>
                  <a:cubicBezTo>
                    <a:pt x="2024" y="14475"/>
                    <a:pt x="4987" y="15693"/>
                    <a:pt x="9343" y="15954"/>
                  </a:cubicBezTo>
                  <a:cubicBezTo>
                    <a:pt x="8033" y="15868"/>
                    <a:pt x="6741" y="15488"/>
                    <a:pt x="5530" y="14983"/>
                  </a:cubicBezTo>
                  <a:cubicBezTo>
                    <a:pt x="4589" y="14589"/>
                    <a:pt x="3682" y="14057"/>
                    <a:pt x="3040" y="13271"/>
                  </a:cubicBezTo>
                  <a:cubicBezTo>
                    <a:pt x="2578" y="12699"/>
                    <a:pt x="2273" y="12018"/>
                    <a:pt x="2062" y="11319"/>
                  </a:cubicBezTo>
                  <a:cubicBezTo>
                    <a:pt x="1695" y="10110"/>
                    <a:pt x="1594" y="8836"/>
                    <a:pt x="1761" y="7583"/>
                  </a:cubicBezTo>
                  <a:cubicBezTo>
                    <a:pt x="1996" y="5844"/>
                    <a:pt x="2741" y="4222"/>
                    <a:pt x="3374" y="2583"/>
                  </a:cubicBezTo>
                  <a:cubicBezTo>
                    <a:pt x="3693" y="1754"/>
                    <a:pt x="3987" y="899"/>
                    <a:pt x="4169" y="29"/>
                  </a:cubicBezTo>
                  <a:lnTo>
                    <a:pt x="3851"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7" name="Google Shape;5477;p32">
              <a:extLst>
                <a:ext uri="{FF2B5EF4-FFF2-40B4-BE49-F238E27FC236}">
                  <a16:creationId xmlns:a16="http://schemas.microsoft.com/office/drawing/2014/main" id="{7AC59ABD-09E3-A854-D7C3-0F2416758947}"/>
                </a:ext>
              </a:extLst>
            </p:cNvPr>
            <p:cNvSpPr/>
            <p:nvPr/>
          </p:nvSpPr>
          <p:spPr>
            <a:xfrm>
              <a:off x="3502950" y="1693050"/>
              <a:ext cx="32900" cy="26225"/>
            </a:xfrm>
            <a:custGeom>
              <a:avLst/>
              <a:gdLst/>
              <a:ahLst/>
              <a:cxnLst/>
              <a:rect l="l" t="t" r="r" b="b"/>
              <a:pathLst>
                <a:path w="1316" h="1049" extrusionOk="0">
                  <a:moveTo>
                    <a:pt x="295" y="0"/>
                  </a:moveTo>
                  <a:cubicBezTo>
                    <a:pt x="295" y="0"/>
                    <a:pt x="1" y="365"/>
                    <a:pt x="113" y="943"/>
                  </a:cubicBezTo>
                  <a:lnTo>
                    <a:pt x="607" y="1049"/>
                  </a:lnTo>
                  <a:lnTo>
                    <a:pt x="869" y="761"/>
                  </a:lnTo>
                  <a:lnTo>
                    <a:pt x="1201" y="877"/>
                  </a:lnTo>
                  <a:lnTo>
                    <a:pt x="1287" y="556"/>
                  </a:lnTo>
                  <a:cubicBezTo>
                    <a:pt x="1293" y="528"/>
                    <a:pt x="1304" y="497"/>
                    <a:pt x="1315" y="462"/>
                  </a:cubicBezTo>
                  <a:lnTo>
                    <a:pt x="1282" y="453"/>
                  </a:lnTo>
                  <a:lnTo>
                    <a:pt x="955" y="444"/>
                  </a:lnTo>
                  <a:lnTo>
                    <a:pt x="748"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8" name="Google Shape;5478;p32">
              <a:extLst>
                <a:ext uri="{FF2B5EF4-FFF2-40B4-BE49-F238E27FC236}">
                  <a16:creationId xmlns:a16="http://schemas.microsoft.com/office/drawing/2014/main" id="{42E64B5F-0165-EB71-8571-F0DBACE36FAB}"/>
                </a:ext>
              </a:extLst>
            </p:cNvPr>
            <p:cNvSpPr/>
            <p:nvPr/>
          </p:nvSpPr>
          <p:spPr>
            <a:xfrm>
              <a:off x="3513575" y="1827550"/>
              <a:ext cx="19850" cy="19750"/>
            </a:xfrm>
            <a:custGeom>
              <a:avLst/>
              <a:gdLst/>
              <a:ahLst/>
              <a:cxnLst/>
              <a:rect l="l" t="t" r="r" b="b"/>
              <a:pathLst>
                <a:path w="794" h="790" extrusionOk="0">
                  <a:moveTo>
                    <a:pt x="396" y="0"/>
                  </a:moveTo>
                  <a:cubicBezTo>
                    <a:pt x="178" y="3"/>
                    <a:pt x="0" y="178"/>
                    <a:pt x="0" y="396"/>
                  </a:cubicBezTo>
                  <a:cubicBezTo>
                    <a:pt x="0" y="614"/>
                    <a:pt x="178" y="789"/>
                    <a:pt x="398" y="789"/>
                  </a:cubicBezTo>
                  <a:cubicBezTo>
                    <a:pt x="615" y="789"/>
                    <a:pt x="793" y="614"/>
                    <a:pt x="793" y="396"/>
                  </a:cubicBezTo>
                  <a:cubicBezTo>
                    <a:pt x="791" y="178"/>
                    <a:pt x="615" y="0"/>
                    <a:pt x="3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9" name="Google Shape;5479;p32">
              <a:extLst>
                <a:ext uri="{FF2B5EF4-FFF2-40B4-BE49-F238E27FC236}">
                  <a16:creationId xmlns:a16="http://schemas.microsoft.com/office/drawing/2014/main" id="{790C28EE-66E4-C300-DE90-C20B07618A3B}"/>
                </a:ext>
              </a:extLst>
            </p:cNvPr>
            <p:cNvSpPr/>
            <p:nvPr/>
          </p:nvSpPr>
          <p:spPr>
            <a:xfrm>
              <a:off x="3501975" y="1864950"/>
              <a:ext cx="23700" cy="19750"/>
            </a:xfrm>
            <a:custGeom>
              <a:avLst/>
              <a:gdLst/>
              <a:ahLst/>
              <a:cxnLst/>
              <a:rect l="l" t="t" r="r" b="b"/>
              <a:pathLst>
                <a:path w="948" h="790" extrusionOk="0">
                  <a:moveTo>
                    <a:pt x="428" y="0"/>
                  </a:moveTo>
                  <a:cubicBezTo>
                    <a:pt x="236" y="0"/>
                    <a:pt x="70" y="139"/>
                    <a:pt x="40" y="335"/>
                  </a:cubicBezTo>
                  <a:cubicBezTo>
                    <a:pt x="1" y="592"/>
                    <a:pt x="208" y="790"/>
                    <a:pt x="433" y="790"/>
                  </a:cubicBezTo>
                  <a:cubicBezTo>
                    <a:pt x="511" y="790"/>
                    <a:pt x="591" y="766"/>
                    <a:pt x="664" y="713"/>
                  </a:cubicBezTo>
                  <a:cubicBezTo>
                    <a:pt x="948" y="507"/>
                    <a:pt x="838" y="58"/>
                    <a:pt x="493" y="5"/>
                  </a:cubicBezTo>
                  <a:cubicBezTo>
                    <a:pt x="471" y="2"/>
                    <a:pt x="449" y="0"/>
                    <a:pt x="42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0" name="Google Shape;5480;p32">
              <a:extLst>
                <a:ext uri="{FF2B5EF4-FFF2-40B4-BE49-F238E27FC236}">
                  <a16:creationId xmlns:a16="http://schemas.microsoft.com/office/drawing/2014/main" id="{69E7E2F2-65F3-DB69-098E-4CDC698EB371}"/>
                </a:ext>
              </a:extLst>
            </p:cNvPr>
            <p:cNvSpPr/>
            <p:nvPr/>
          </p:nvSpPr>
          <p:spPr>
            <a:xfrm>
              <a:off x="3493850" y="1731625"/>
              <a:ext cx="31725" cy="26275"/>
            </a:xfrm>
            <a:custGeom>
              <a:avLst/>
              <a:gdLst/>
              <a:ahLst/>
              <a:cxnLst/>
              <a:rect l="l" t="t" r="r" b="b"/>
              <a:pathLst>
                <a:path w="1269" h="1051" extrusionOk="0">
                  <a:moveTo>
                    <a:pt x="295" y="0"/>
                  </a:moveTo>
                  <a:cubicBezTo>
                    <a:pt x="295" y="0"/>
                    <a:pt x="0" y="365"/>
                    <a:pt x="112" y="943"/>
                  </a:cubicBezTo>
                  <a:lnTo>
                    <a:pt x="607" y="1051"/>
                  </a:lnTo>
                  <a:lnTo>
                    <a:pt x="868" y="760"/>
                  </a:lnTo>
                  <a:lnTo>
                    <a:pt x="1158" y="864"/>
                  </a:lnTo>
                  <a:lnTo>
                    <a:pt x="1268" y="453"/>
                  </a:lnTo>
                  <a:lnTo>
                    <a:pt x="954" y="444"/>
                  </a:lnTo>
                  <a:lnTo>
                    <a:pt x="747"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1" name="Google Shape;5481;p32">
              <a:extLst>
                <a:ext uri="{FF2B5EF4-FFF2-40B4-BE49-F238E27FC236}">
                  <a16:creationId xmlns:a16="http://schemas.microsoft.com/office/drawing/2014/main" id="{AEF62AA9-0A08-D7B7-EA5A-6926A5C545E2}"/>
                </a:ext>
              </a:extLst>
            </p:cNvPr>
            <p:cNvSpPr/>
            <p:nvPr/>
          </p:nvSpPr>
          <p:spPr>
            <a:xfrm>
              <a:off x="3483225" y="1768925"/>
              <a:ext cx="32125" cy="26550"/>
            </a:xfrm>
            <a:custGeom>
              <a:avLst/>
              <a:gdLst/>
              <a:ahLst/>
              <a:cxnLst/>
              <a:rect l="l" t="t" r="r" b="b"/>
              <a:pathLst>
                <a:path w="1285" h="1062" extrusionOk="0">
                  <a:moveTo>
                    <a:pt x="309" y="0"/>
                  </a:moveTo>
                  <a:cubicBezTo>
                    <a:pt x="309" y="0"/>
                    <a:pt x="1" y="354"/>
                    <a:pt x="89" y="934"/>
                  </a:cubicBezTo>
                  <a:lnTo>
                    <a:pt x="579" y="1062"/>
                  </a:lnTo>
                  <a:lnTo>
                    <a:pt x="849" y="785"/>
                  </a:lnTo>
                  <a:lnTo>
                    <a:pt x="1174" y="915"/>
                  </a:lnTo>
                  <a:lnTo>
                    <a:pt x="1284" y="495"/>
                  </a:lnTo>
                  <a:lnTo>
                    <a:pt x="1278" y="490"/>
                  </a:lnTo>
                  <a:lnTo>
                    <a:pt x="950" y="471"/>
                  </a:lnTo>
                  <a:lnTo>
                    <a:pt x="763" y="29"/>
                  </a:lnTo>
                  <a:lnTo>
                    <a:pt x="309"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2" name="Google Shape;5482;p32">
              <a:extLst>
                <a:ext uri="{FF2B5EF4-FFF2-40B4-BE49-F238E27FC236}">
                  <a16:creationId xmlns:a16="http://schemas.microsoft.com/office/drawing/2014/main" id="{D2157E3B-B2E2-9300-27B0-57B20BE34EE9}"/>
                </a:ext>
              </a:extLst>
            </p:cNvPr>
            <p:cNvSpPr/>
            <p:nvPr/>
          </p:nvSpPr>
          <p:spPr>
            <a:xfrm>
              <a:off x="3491925" y="1903475"/>
              <a:ext cx="19800" cy="19750"/>
            </a:xfrm>
            <a:custGeom>
              <a:avLst/>
              <a:gdLst/>
              <a:ahLst/>
              <a:cxnLst/>
              <a:rect l="l" t="t" r="r" b="b"/>
              <a:pathLst>
                <a:path w="792" h="790" extrusionOk="0">
                  <a:moveTo>
                    <a:pt x="396" y="1"/>
                  </a:moveTo>
                  <a:cubicBezTo>
                    <a:pt x="176" y="3"/>
                    <a:pt x="0" y="179"/>
                    <a:pt x="0" y="396"/>
                  </a:cubicBezTo>
                  <a:cubicBezTo>
                    <a:pt x="0" y="614"/>
                    <a:pt x="178" y="790"/>
                    <a:pt x="396" y="790"/>
                  </a:cubicBezTo>
                  <a:cubicBezTo>
                    <a:pt x="615" y="790"/>
                    <a:pt x="791" y="614"/>
                    <a:pt x="791" y="396"/>
                  </a:cubicBezTo>
                  <a:cubicBezTo>
                    <a:pt x="791" y="179"/>
                    <a:pt x="613" y="1"/>
                    <a:pt x="39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3" name="Google Shape;5483;p32">
              <a:extLst>
                <a:ext uri="{FF2B5EF4-FFF2-40B4-BE49-F238E27FC236}">
                  <a16:creationId xmlns:a16="http://schemas.microsoft.com/office/drawing/2014/main" id="{52961A5D-3746-1F44-4A9F-F295521CBC99}"/>
                </a:ext>
              </a:extLst>
            </p:cNvPr>
            <p:cNvSpPr/>
            <p:nvPr/>
          </p:nvSpPr>
          <p:spPr>
            <a:xfrm>
              <a:off x="3472525" y="1807150"/>
              <a:ext cx="32650" cy="26525"/>
            </a:xfrm>
            <a:custGeom>
              <a:avLst/>
              <a:gdLst/>
              <a:ahLst/>
              <a:cxnLst/>
              <a:rect l="l" t="t" r="r" b="b"/>
              <a:pathLst>
                <a:path w="1306" h="1061" extrusionOk="0">
                  <a:moveTo>
                    <a:pt x="308" y="1"/>
                  </a:moveTo>
                  <a:cubicBezTo>
                    <a:pt x="308" y="1"/>
                    <a:pt x="0" y="355"/>
                    <a:pt x="88" y="935"/>
                  </a:cubicBezTo>
                  <a:lnTo>
                    <a:pt x="578" y="1060"/>
                  </a:lnTo>
                  <a:lnTo>
                    <a:pt x="851" y="783"/>
                  </a:lnTo>
                  <a:lnTo>
                    <a:pt x="1176" y="913"/>
                  </a:lnTo>
                  <a:lnTo>
                    <a:pt x="1194" y="920"/>
                  </a:lnTo>
                  <a:lnTo>
                    <a:pt x="1306" y="500"/>
                  </a:lnTo>
                  <a:lnTo>
                    <a:pt x="1275" y="493"/>
                  </a:lnTo>
                  <a:lnTo>
                    <a:pt x="950" y="471"/>
                  </a:lnTo>
                  <a:lnTo>
                    <a:pt x="761" y="30"/>
                  </a:lnTo>
                  <a:lnTo>
                    <a:pt x="308"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4" name="Google Shape;5484;p32">
              <a:extLst>
                <a:ext uri="{FF2B5EF4-FFF2-40B4-BE49-F238E27FC236}">
                  <a16:creationId xmlns:a16="http://schemas.microsoft.com/office/drawing/2014/main" id="{F1ABBADB-B461-78B2-2C96-D4AF933AA5C2}"/>
                </a:ext>
              </a:extLst>
            </p:cNvPr>
            <p:cNvSpPr/>
            <p:nvPr/>
          </p:nvSpPr>
          <p:spPr>
            <a:xfrm>
              <a:off x="3461425" y="1845675"/>
              <a:ext cx="33700" cy="26300"/>
            </a:xfrm>
            <a:custGeom>
              <a:avLst/>
              <a:gdLst/>
              <a:ahLst/>
              <a:cxnLst/>
              <a:rect l="l" t="t" r="r" b="b"/>
              <a:pathLst>
                <a:path w="1348" h="1052" extrusionOk="0">
                  <a:moveTo>
                    <a:pt x="293" y="1"/>
                  </a:moveTo>
                  <a:cubicBezTo>
                    <a:pt x="293" y="1"/>
                    <a:pt x="0" y="365"/>
                    <a:pt x="112" y="943"/>
                  </a:cubicBezTo>
                  <a:lnTo>
                    <a:pt x="607" y="1051"/>
                  </a:lnTo>
                  <a:lnTo>
                    <a:pt x="866" y="761"/>
                  </a:lnTo>
                  <a:lnTo>
                    <a:pt x="1196" y="878"/>
                  </a:lnTo>
                  <a:lnTo>
                    <a:pt x="1235" y="888"/>
                  </a:lnTo>
                  <a:lnTo>
                    <a:pt x="1348" y="471"/>
                  </a:lnTo>
                  <a:lnTo>
                    <a:pt x="1279" y="453"/>
                  </a:lnTo>
                  <a:lnTo>
                    <a:pt x="954" y="445"/>
                  </a:lnTo>
                  <a:lnTo>
                    <a:pt x="748" y="12"/>
                  </a:lnTo>
                  <a:lnTo>
                    <a:pt x="293"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5" name="Google Shape;5485;p32">
              <a:extLst>
                <a:ext uri="{FF2B5EF4-FFF2-40B4-BE49-F238E27FC236}">
                  <a16:creationId xmlns:a16="http://schemas.microsoft.com/office/drawing/2014/main" id="{355BB19D-8439-902E-A918-381D35A4C7CE}"/>
                </a:ext>
              </a:extLst>
            </p:cNvPr>
            <p:cNvSpPr/>
            <p:nvPr/>
          </p:nvSpPr>
          <p:spPr>
            <a:xfrm>
              <a:off x="3452300" y="1884250"/>
              <a:ext cx="32600" cy="26275"/>
            </a:xfrm>
            <a:custGeom>
              <a:avLst/>
              <a:gdLst/>
              <a:ahLst/>
              <a:cxnLst/>
              <a:rect l="l" t="t" r="r" b="b"/>
              <a:pathLst>
                <a:path w="1304" h="1051" extrusionOk="0">
                  <a:moveTo>
                    <a:pt x="293" y="0"/>
                  </a:moveTo>
                  <a:cubicBezTo>
                    <a:pt x="293" y="0"/>
                    <a:pt x="1" y="367"/>
                    <a:pt x="113" y="943"/>
                  </a:cubicBezTo>
                  <a:lnTo>
                    <a:pt x="607" y="1051"/>
                  </a:lnTo>
                  <a:lnTo>
                    <a:pt x="866" y="761"/>
                  </a:lnTo>
                  <a:lnTo>
                    <a:pt x="1194" y="877"/>
                  </a:lnTo>
                  <a:lnTo>
                    <a:pt x="1304" y="460"/>
                  </a:lnTo>
                  <a:lnTo>
                    <a:pt x="1280" y="453"/>
                  </a:lnTo>
                  <a:lnTo>
                    <a:pt x="954" y="444"/>
                  </a:lnTo>
                  <a:lnTo>
                    <a:pt x="748" y="11"/>
                  </a:lnTo>
                  <a:lnTo>
                    <a:pt x="293"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6" name="Google Shape;5486;p32">
              <a:extLst>
                <a:ext uri="{FF2B5EF4-FFF2-40B4-BE49-F238E27FC236}">
                  <a16:creationId xmlns:a16="http://schemas.microsoft.com/office/drawing/2014/main" id="{50C1D2E7-3D12-C6B3-D949-86758C7A5FE0}"/>
                </a:ext>
              </a:extLst>
            </p:cNvPr>
            <p:cNvSpPr/>
            <p:nvPr/>
          </p:nvSpPr>
          <p:spPr>
            <a:xfrm>
              <a:off x="3356375" y="2944600"/>
              <a:ext cx="91875" cy="143325"/>
            </a:xfrm>
            <a:custGeom>
              <a:avLst/>
              <a:gdLst/>
              <a:ahLst/>
              <a:cxnLst/>
              <a:rect l="l" t="t" r="r" b="b"/>
              <a:pathLst>
                <a:path w="3675" h="5733" extrusionOk="0">
                  <a:moveTo>
                    <a:pt x="1070" y="0"/>
                  </a:moveTo>
                  <a:cubicBezTo>
                    <a:pt x="714" y="0"/>
                    <a:pt x="368" y="190"/>
                    <a:pt x="187" y="529"/>
                  </a:cubicBezTo>
                  <a:cubicBezTo>
                    <a:pt x="60" y="770"/>
                    <a:pt x="40" y="1047"/>
                    <a:pt x="51" y="1326"/>
                  </a:cubicBezTo>
                  <a:lnTo>
                    <a:pt x="51" y="1329"/>
                  </a:lnTo>
                  <a:cubicBezTo>
                    <a:pt x="0" y="2478"/>
                    <a:pt x="336" y="3612"/>
                    <a:pt x="1009" y="4546"/>
                  </a:cubicBezTo>
                  <a:cubicBezTo>
                    <a:pt x="1273" y="4911"/>
                    <a:pt x="1589" y="5243"/>
                    <a:pt x="1980" y="5465"/>
                  </a:cubicBezTo>
                  <a:cubicBezTo>
                    <a:pt x="2272" y="5632"/>
                    <a:pt x="2605" y="5733"/>
                    <a:pt x="2938" y="5733"/>
                  </a:cubicBezTo>
                  <a:cubicBezTo>
                    <a:pt x="3053" y="5733"/>
                    <a:pt x="3167" y="5721"/>
                    <a:pt x="3279" y="5696"/>
                  </a:cubicBezTo>
                  <a:cubicBezTo>
                    <a:pt x="3383" y="5674"/>
                    <a:pt x="3488" y="5634"/>
                    <a:pt x="3556" y="5553"/>
                  </a:cubicBezTo>
                  <a:cubicBezTo>
                    <a:pt x="3675" y="5401"/>
                    <a:pt x="3613" y="5184"/>
                    <a:pt x="3536" y="5005"/>
                  </a:cubicBezTo>
                  <a:cubicBezTo>
                    <a:pt x="3268" y="4379"/>
                    <a:pt x="2906" y="3795"/>
                    <a:pt x="2660" y="3162"/>
                  </a:cubicBezTo>
                  <a:cubicBezTo>
                    <a:pt x="2501" y="2753"/>
                    <a:pt x="2389" y="2331"/>
                    <a:pt x="2321" y="1900"/>
                  </a:cubicBezTo>
                  <a:cubicBezTo>
                    <a:pt x="2270" y="1579"/>
                    <a:pt x="2242" y="1254"/>
                    <a:pt x="2147" y="944"/>
                  </a:cubicBezTo>
                  <a:cubicBezTo>
                    <a:pt x="2053" y="636"/>
                    <a:pt x="1881" y="335"/>
                    <a:pt x="1609" y="159"/>
                  </a:cubicBezTo>
                  <a:cubicBezTo>
                    <a:pt x="1442" y="51"/>
                    <a:pt x="1255" y="0"/>
                    <a:pt x="1070" y="0"/>
                  </a:cubicBezTo>
                  <a:close/>
                </a:path>
              </a:pathLst>
            </a:custGeom>
            <a:solidFill>
              <a:srgbClr val="F571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7" name="Google Shape;5487;p32">
              <a:extLst>
                <a:ext uri="{FF2B5EF4-FFF2-40B4-BE49-F238E27FC236}">
                  <a16:creationId xmlns:a16="http://schemas.microsoft.com/office/drawing/2014/main" id="{C3930795-458F-7C24-8775-E3982603C02E}"/>
                </a:ext>
              </a:extLst>
            </p:cNvPr>
            <p:cNvSpPr/>
            <p:nvPr/>
          </p:nvSpPr>
          <p:spPr>
            <a:xfrm>
              <a:off x="3307600" y="2485550"/>
              <a:ext cx="110275" cy="312050"/>
            </a:xfrm>
            <a:custGeom>
              <a:avLst/>
              <a:gdLst/>
              <a:ahLst/>
              <a:cxnLst/>
              <a:rect l="l" t="t" r="r" b="b"/>
              <a:pathLst>
                <a:path w="4411" h="12482" extrusionOk="0">
                  <a:moveTo>
                    <a:pt x="2677" y="0"/>
                  </a:moveTo>
                  <a:cubicBezTo>
                    <a:pt x="1438" y="0"/>
                    <a:pt x="0" y="1666"/>
                    <a:pt x="419" y="4469"/>
                  </a:cubicBezTo>
                  <a:cubicBezTo>
                    <a:pt x="824" y="7179"/>
                    <a:pt x="2663" y="10137"/>
                    <a:pt x="2182" y="12453"/>
                  </a:cubicBezTo>
                  <a:lnTo>
                    <a:pt x="2501" y="12482"/>
                  </a:lnTo>
                  <a:cubicBezTo>
                    <a:pt x="2681" y="11634"/>
                    <a:pt x="2756" y="10774"/>
                    <a:pt x="2646" y="9913"/>
                  </a:cubicBezTo>
                  <a:cubicBezTo>
                    <a:pt x="2452" y="8385"/>
                    <a:pt x="1698" y="6994"/>
                    <a:pt x="1228" y="5526"/>
                  </a:cubicBezTo>
                  <a:cubicBezTo>
                    <a:pt x="758" y="4058"/>
                    <a:pt x="613" y="2326"/>
                    <a:pt x="1534" y="1091"/>
                  </a:cubicBezTo>
                  <a:cubicBezTo>
                    <a:pt x="1758" y="789"/>
                    <a:pt x="2151" y="532"/>
                    <a:pt x="2498" y="532"/>
                  </a:cubicBezTo>
                  <a:cubicBezTo>
                    <a:pt x="2653" y="532"/>
                    <a:pt x="2799" y="584"/>
                    <a:pt x="2916" y="706"/>
                  </a:cubicBezTo>
                  <a:cubicBezTo>
                    <a:pt x="3142" y="944"/>
                    <a:pt x="3114" y="1315"/>
                    <a:pt x="3118" y="1645"/>
                  </a:cubicBezTo>
                  <a:cubicBezTo>
                    <a:pt x="3134" y="2634"/>
                    <a:pt x="3624" y="3607"/>
                    <a:pt x="4411" y="4216"/>
                  </a:cubicBezTo>
                  <a:cubicBezTo>
                    <a:pt x="3180" y="3170"/>
                    <a:pt x="3876" y="71"/>
                    <a:pt x="2762" y="3"/>
                  </a:cubicBezTo>
                  <a:cubicBezTo>
                    <a:pt x="2734" y="1"/>
                    <a:pt x="2705" y="0"/>
                    <a:pt x="26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8" name="Google Shape;5488;p32">
              <a:extLst>
                <a:ext uri="{FF2B5EF4-FFF2-40B4-BE49-F238E27FC236}">
                  <a16:creationId xmlns:a16="http://schemas.microsoft.com/office/drawing/2014/main" id="{A4BEE0FA-039E-4810-979A-320B61494ECC}"/>
                </a:ext>
              </a:extLst>
            </p:cNvPr>
            <p:cNvSpPr/>
            <p:nvPr/>
          </p:nvSpPr>
          <p:spPr>
            <a:xfrm>
              <a:off x="3544600" y="1945625"/>
              <a:ext cx="14150" cy="1008275"/>
            </a:xfrm>
            <a:custGeom>
              <a:avLst/>
              <a:gdLst/>
              <a:ahLst/>
              <a:cxnLst/>
              <a:rect l="l" t="t" r="r" b="b"/>
              <a:pathLst>
                <a:path w="566" h="40331" extrusionOk="0">
                  <a:moveTo>
                    <a:pt x="149" y="0"/>
                  </a:moveTo>
                  <a:cubicBezTo>
                    <a:pt x="132" y="0"/>
                    <a:pt x="119" y="57"/>
                    <a:pt x="119" y="130"/>
                  </a:cubicBezTo>
                  <a:cubicBezTo>
                    <a:pt x="97" y="2602"/>
                    <a:pt x="78" y="5042"/>
                    <a:pt x="157" y="7547"/>
                  </a:cubicBezTo>
                  <a:cubicBezTo>
                    <a:pt x="269" y="11060"/>
                    <a:pt x="337" y="14409"/>
                    <a:pt x="278" y="17917"/>
                  </a:cubicBezTo>
                  <a:cubicBezTo>
                    <a:pt x="216" y="21642"/>
                    <a:pt x="150" y="25152"/>
                    <a:pt x="62" y="28886"/>
                  </a:cubicBezTo>
                  <a:cubicBezTo>
                    <a:pt x="1" y="31497"/>
                    <a:pt x="65" y="33965"/>
                    <a:pt x="137" y="36549"/>
                  </a:cubicBezTo>
                  <a:cubicBezTo>
                    <a:pt x="172" y="37822"/>
                    <a:pt x="207" y="39063"/>
                    <a:pt x="269" y="40310"/>
                  </a:cubicBezTo>
                  <a:cubicBezTo>
                    <a:pt x="271" y="40322"/>
                    <a:pt x="274" y="40331"/>
                    <a:pt x="277" y="40331"/>
                  </a:cubicBezTo>
                  <a:cubicBezTo>
                    <a:pt x="278" y="40331"/>
                    <a:pt x="279" y="40330"/>
                    <a:pt x="280" y="40327"/>
                  </a:cubicBezTo>
                  <a:cubicBezTo>
                    <a:pt x="286" y="40314"/>
                    <a:pt x="289" y="40296"/>
                    <a:pt x="286" y="40281"/>
                  </a:cubicBezTo>
                  <a:cubicBezTo>
                    <a:pt x="144" y="36510"/>
                    <a:pt x="67" y="32767"/>
                    <a:pt x="148" y="28908"/>
                  </a:cubicBezTo>
                  <a:cubicBezTo>
                    <a:pt x="227" y="25191"/>
                    <a:pt x="306" y="21721"/>
                    <a:pt x="405" y="17985"/>
                  </a:cubicBezTo>
                  <a:cubicBezTo>
                    <a:pt x="566" y="11870"/>
                    <a:pt x="141" y="6104"/>
                    <a:pt x="183" y="132"/>
                  </a:cubicBezTo>
                  <a:cubicBezTo>
                    <a:pt x="183" y="62"/>
                    <a:pt x="168" y="3"/>
                    <a:pt x="150" y="0"/>
                  </a:cubicBezTo>
                  <a:cubicBezTo>
                    <a:pt x="150" y="0"/>
                    <a:pt x="150"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9" name="Google Shape;5489;p32">
              <a:extLst>
                <a:ext uri="{FF2B5EF4-FFF2-40B4-BE49-F238E27FC236}">
                  <a16:creationId xmlns:a16="http://schemas.microsoft.com/office/drawing/2014/main" id="{1BC720C6-5931-FB2A-DFEE-A1346ED50560}"/>
                </a:ext>
              </a:extLst>
            </p:cNvPr>
            <p:cNvSpPr/>
            <p:nvPr/>
          </p:nvSpPr>
          <p:spPr>
            <a:xfrm>
              <a:off x="3533950" y="1945725"/>
              <a:ext cx="14150" cy="1008250"/>
            </a:xfrm>
            <a:custGeom>
              <a:avLst/>
              <a:gdLst/>
              <a:ahLst/>
              <a:cxnLst/>
              <a:rect l="l" t="t" r="r" b="b"/>
              <a:pathLst>
                <a:path w="566" h="40330" extrusionOk="0">
                  <a:moveTo>
                    <a:pt x="149" y="1"/>
                  </a:moveTo>
                  <a:cubicBezTo>
                    <a:pt x="132" y="1"/>
                    <a:pt x="119" y="57"/>
                    <a:pt x="119" y="130"/>
                  </a:cubicBezTo>
                  <a:cubicBezTo>
                    <a:pt x="99" y="2603"/>
                    <a:pt x="77" y="5040"/>
                    <a:pt x="159" y="7548"/>
                  </a:cubicBezTo>
                  <a:cubicBezTo>
                    <a:pt x="269" y="11060"/>
                    <a:pt x="339" y="14407"/>
                    <a:pt x="280" y="17917"/>
                  </a:cubicBezTo>
                  <a:cubicBezTo>
                    <a:pt x="218" y="21642"/>
                    <a:pt x="150" y="25150"/>
                    <a:pt x="62" y="28884"/>
                  </a:cubicBezTo>
                  <a:cubicBezTo>
                    <a:pt x="0" y="31495"/>
                    <a:pt x="64" y="33963"/>
                    <a:pt x="137" y="36547"/>
                  </a:cubicBezTo>
                  <a:cubicBezTo>
                    <a:pt x="172" y="37822"/>
                    <a:pt x="209" y="39062"/>
                    <a:pt x="271" y="40310"/>
                  </a:cubicBezTo>
                  <a:cubicBezTo>
                    <a:pt x="272" y="40322"/>
                    <a:pt x="275" y="40330"/>
                    <a:pt x="279" y="40330"/>
                  </a:cubicBezTo>
                  <a:cubicBezTo>
                    <a:pt x="280" y="40330"/>
                    <a:pt x="281" y="40329"/>
                    <a:pt x="282" y="40328"/>
                  </a:cubicBezTo>
                  <a:cubicBezTo>
                    <a:pt x="286" y="40312"/>
                    <a:pt x="288" y="40295"/>
                    <a:pt x="286" y="40279"/>
                  </a:cubicBezTo>
                  <a:cubicBezTo>
                    <a:pt x="145" y="36508"/>
                    <a:pt x="69" y="32765"/>
                    <a:pt x="150" y="28906"/>
                  </a:cubicBezTo>
                  <a:cubicBezTo>
                    <a:pt x="229" y="25189"/>
                    <a:pt x="308" y="21719"/>
                    <a:pt x="405" y="17983"/>
                  </a:cubicBezTo>
                  <a:cubicBezTo>
                    <a:pt x="565" y="11871"/>
                    <a:pt x="143" y="6104"/>
                    <a:pt x="183" y="133"/>
                  </a:cubicBezTo>
                  <a:cubicBezTo>
                    <a:pt x="183" y="62"/>
                    <a:pt x="170" y="3"/>
                    <a:pt x="150" y="1"/>
                  </a:cubicBezTo>
                  <a:cubicBezTo>
                    <a:pt x="150"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0" name="Google Shape;5490;p32">
              <a:extLst>
                <a:ext uri="{FF2B5EF4-FFF2-40B4-BE49-F238E27FC236}">
                  <a16:creationId xmlns:a16="http://schemas.microsoft.com/office/drawing/2014/main" id="{B2E8956C-4F81-09C2-094A-1F4C6E683B46}"/>
                </a:ext>
              </a:extLst>
            </p:cNvPr>
            <p:cNvSpPr/>
            <p:nvPr/>
          </p:nvSpPr>
          <p:spPr>
            <a:xfrm>
              <a:off x="3523350" y="1945775"/>
              <a:ext cx="14150" cy="1008325"/>
            </a:xfrm>
            <a:custGeom>
              <a:avLst/>
              <a:gdLst/>
              <a:ahLst/>
              <a:cxnLst/>
              <a:rect l="l" t="t" r="r" b="b"/>
              <a:pathLst>
                <a:path w="566" h="40333" extrusionOk="0">
                  <a:moveTo>
                    <a:pt x="149" y="1"/>
                  </a:moveTo>
                  <a:cubicBezTo>
                    <a:pt x="132" y="1"/>
                    <a:pt x="119" y="57"/>
                    <a:pt x="119" y="131"/>
                  </a:cubicBezTo>
                  <a:cubicBezTo>
                    <a:pt x="99" y="2605"/>
                    <a:pt x="77" y="5043"/>
                    <a:pt x="156" y="7550"/>
                  </a:cubicBezTo>
                  <a:cubicBezTo>
                    <a:pt x="268" y="11060"/>
                    <a:pt x="336" y="14410"/>
                    <a:pt x="279" y="17919"/>
                  </a:cubicBezTo>
                  <a:cubicBezTo>
                    <a:pt x="216" y="21642"/>
                    <a:pt x="150" y="25152"/>
                    <a:pt x="62" y="28886"/>
                  </a:cubicBezTo>
                  <a:cubicBezTo>
                    <a:pt x="0" y="31497"/>
                    <a:pt x="64" y="33965"/>
                    <a:pt x="136" y="36550"/>
                  </a:cubicBezTo>
                  <a:cubicBezTo>
                    <a:pt x="172" y="37825"/>
                    <a:pt x="209" y="39064"/>
                    <a:pt x="271" y="40312"/>
                  </a:cubicBezTo>
                  <a:cubicBezTo>
                    <a:pt x="272" y="40324"/>
                    <a:pt x="275" y="40332"/>
                    <a:pt x="279" y="40332"/>
                  </a:cubicBezTo>
                  <a:cubicBezTo>
                    <a:pt x="280" y="40332"/>
                    <a:pt x="281" y="40331"/>
                    <a:pt x="282" y="40330"/>
                  </a:cubicBezTo>
                  <a:cubicBezTo>
                    <a:pt x="286" y="40312"/>
                    <a:pt x="288" y="40297"/>
                    <a:pt x="286" y="40279"/>
                  </a:cubicBezTo>
                  <a:cubicBezTo>
                    <a:pt x="143" y="36510"/>
                    <a:pt x="66" y="32767"/>
                    <a:pt x="147" y="28906"/>
                  </a:cubicBezTo>
                  <a:cubicBezTo>
                    <a:pt x="227" y="25192"/>
                    <a:pt x="306" y="21721"/>
                    <a:pt x="405" y="17983"/>
                  </a:cubicBezTo>
                  <a:cubicBezTo>
                    <a:pt x="565" y="11871"/>
                    <a:pt x="141" y="6104"/>
                    <a:pt x="183" y="133"/>
                  </a:cubicBezTo>
                  <a:cubicBezTo>
                    <a:pt x="183" y="62"/>
                    <a:pt x="167" y="3"/>
                    <a:pt x="150" y="1"/>
                  </a:cubicBezTo>
                  <a:cubicBezTo>
                    <a:pt x="149"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1" name="Google Shape;5491;p32">
              <a:extLst>
                <a:ext uri="{FF2B5EF4-FFF2-40B4-BE49-F238E27FC236}">
                  <a16:creationId xmlns:a16="http://schemas.microsoft.com/office/drawing/2014/main" id="{6BA82150-A119-85F5-33CA-6D3B86BCD1A7}"/>
                </a:ext>
              </a:extLst>
            </p:cNvPr>
            <p:cNvSpPr/>
            <p:nvPr/>
          </p:nvSpPr>
          <p:spPr>
            <a:xfrm>
              <a:off x="3512750" y="1945900"/>
              <a:ext cx="14125" cy="1008250"/>
            </a:xfrm>
            <a:custGeom>
              <a:avLst/>
              <a:gdLst/>
              <a:ahLst/>
              <a:cxnLst/>
              <a:rect l="l" t="t" r="r" b="b"/>
              <a:pathLst>
                <a:path w="565" h="40330" extrusionOk="0">
                  <a:moveTo>
                    <a:pt x="149" y="0"/>
                  </a:moveTo>
                  <a:cubicBezTo>
                    <a:pt x="131" y="0"/>
                    <a:pt x="117" y="57"/>
                    <a:pt x="117" y="130"/>
                  </a:cubicBezTo>
                  <a:cubicBezTo>
                    <a:pt x="97" y="2602"/>
                    <a:pt x="77" y="5040"/>
                    <a:pt x="156" y="7547"/>
                  </a:cubicBezTo>
                  <a:cubicBezTo>
                    <a:pt x="268" y="11059"/>
                    <a:pt x="336" y="14407"/>
                    <a:pt x="277" y="17917"/>
                  </a:cubicBezTo>
                  <a:cubicBezTo>
                    <a:pt x="215" y="21640"/>
                    <a:pt x="150" y="25149"/>
                    <a:pt x="62" y="28883"/>
                  </a:cubicBezTo>
                  <a:cubicBezTo>
                    <a:pt x="0" y="31494"/>
                    <a:pt x="64" y="33962"/>
                    <a:pt x="134" y="36547"/>
                  </a:cubicBezTo>
                  <a:cubicBezTo>
                    <a:pt x="169" y="37822"/>
                    <a:pt x="207" y="39061"/>
                    <a:pt x="268" y="40310"/>
                  </a:cubicBezTo>
                  <a:cubicBezTo>
                    <a:pt x="270" y="40321"/>
                    <a:pt x="273" y="40329"/>
                    <a:pt x="276" y="40329"/>
                  </a:cubicBezTo>
                  <a:cubicBezTo>
                    <a:pt x="277" y="40329"/>
                    <a:pt x="278" y="40329"/>
                    <a:pt x="279" y="40327"/>
                  </a:cubicBezTo>
                  <a:cubicBezTo>
                    <a:pt x="286" y="40312"/>
                    <a:pt x="286" y="40294"/>
                    <a:pt x="286" y="40279"/>
                  </a:cubicBezTo>
                  <a:cubicBezTo>
                    <a:pt x="143" y="36507"/>
                    <a:pt x="66" y="32765"/>
                    <a:pt x="147" y="28905"/>
                  </a:cubicBezTo>
                  <a:cubicBezTo>
                    <a:pt x="226" y="25189"/>
                    <a:pt x="306" y="21719"/>
                    <a:pt x="402" y="17982"/>
                  </a:cubicBezTo>
                  <a:cubicBezTo>
                    <a:pt x="565" y="11870"/>
                    <a:pt x="141" y="6104"/>
                    <a:pt x="182" y="132"/>
                  </a:cubicBezTo>
                  <a:cubicBezTo>
                    <a:pt x="182" y="62"/>
                    <a:pt x="167" y="0"/>
                    <a:pt x="150" y="0"/>
                  </a:cubicBezTo>
                  <a:cubicBezTo>
                    <a:pt x="149" y="0"/>
                    <a:pt x="149"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494" name="Google Shape;5494;p32">
            <a:extLst>
              <a:ext uri="{FF2B5EF4-FFF2-40B4-BE49-F238E27FC236}">
                <a16:creationId xmlns:a16="http://schemas.microsoft.com/office/drawing/2014/main" id="{2241005A-0843-1895-D88A-903F7E75C373}"/>
              </a:ext>
            </a:extLst>
          </p:cNvPr>
          <p:cNvSpPr txBox="1">
            <a:spLocks noGrp="1"/>
          </p:cNvSpPr>
          <p:nvPr>
            <p:ph type="body" idx="1"/>
          </p:nvPr>
        </p:nvSpPr>
        <p:spPr>
          <a:xfrm>
            <a:off x="2091342" y="1298567"/>
            <a:ext cx="4914976" cy="1293600"/>
          </a:xfrm>
          <a:prstGeom prst="rect">
            <a:avLst/>
          </a:prstGeom>
        </p:spPr>
        <p:txBody>
          <a:bodyPr spcFirstLastPara="1" wrap="square" lIns="91425" tIns="91425" rIns="91425" bIns="91425" anchor="t" anchorCtr="0">
            <a:noAutofit/>
          </a:bodyPr>
          <a:lstStyle/>
          <a:p>
            <a:pPr marL="114300" indent="0">
              <a:buNone/>
            </a:pPr>
            <a:r>
              <a:rPr lang="en-US" sz="4000" b="1" dirty="0"/>
              <a:t>Other Musicians </a:t>
            </a:r>
          </a:p>
          <a:p>
            <a:pPr marL="114300" indent="0">
              <a:buNone/>
            </a:pPr>
            <a:r>
              <a:rPr lang="en-US" sz="4000" b="1" dirty="0"/>
              <a:t>on Album </a:t>
            </a:r>
            <a:endParaRPr lang="en-US" sz="4000" dirty="0"/>
          </a:p>
        </p:txBody>
      </p:sp>
      <p:sp>
        <p:nvSpPr>
          <p:cNvPr id="5492" name="Google Shape;5492;p32">
            <a:extLst>
              <a:ext uri="{FF2B5EF4-FFF2-40B4-BE49-F238E27FC236}">
                <a16:creationId xmlns:a16="http://schemas.microsoft.com/office/drawing/2014/main" id="{CC52B089-DFC0-40E2-4830-50F1AB61F938}"/>
              </a:ext>
            </a:extLst>
          </p:cNvPr>
          <p:cNvSpPr/>
          <p:nvPr/>
        </p:nvSpPr>
        <p:spPr>
          <a:xfrm rot="-119521">
            <a:off x="5660204" y="3449080"/>
            <a:ext cx="2114478" cy="510617"/>
          </a:xfrm>
          <a:prstGeom prst="rect">
            <a:avLst/>
          </a:prstGeom>
          <a:solidFill>
            <a:srgbClr val="F24600">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8451C4A1-E8A4-7757-9780-F661A86E1FB0}"/>
                  </a:ext>
                </a:extLst>
              </p:cNvPr>
              <p:cNvGraphicFramePr>
                <a:graphicFrameLocks noChangeAspect="1"/>
              </p:cNvGraphicFramePr>
              <p:nvPr>
                <p:extLst>
                  <p:ext uri="{D42A27DB-BD31-4B8C-83A1-F6EECF244321}">
                    <p14:modId xmlns:p14="http://schemas.microsoft.com/office/powerpoint/2010/main" val="2201944394"/>
                  </p:ext>
                </p:extLst>
              </p:nvPr>
            </p:nvGraphicFramePr>
            <p:xfrm>
              <a:off x="-1224643" y="3145292"/>
              <a:ext cx="2286000" cy="1285875"/>
            </p:xfrm>
            <a:graphic>
              <a:graphicData uri="http://schemas.microsoft.com/office/powerpoint/2016/slidezoom">
                <pslz:sldZm>
                  <pslz:sldZmObj sldId="334" cId="3513010615">
                    <pslz:zmPr id="{17B00F7A-C236-4B01-A74E-E81617B304FB}" returnToParent="0" transitionDur="1000">
                      <p166:blipFill xmlns:p166="http://schemas.microsoft.com/office/powerpoint/2016/6/main">
                        <a:blip r:embed="rId3"/>
                        <a:stretch>
                          <a:fillRect/>
                        </a:stretch>
                      </p166:blipFill>
                      <p166:spPr xmlns:p166="http://schemas.microsoft.com/office/powerpoint/2016/6/main">
                        <a:xfrm>
                          <a:off x="0" y="0"/>
                          <a:ext cx="2286000" cy="1285875"/>
                        </a:xfrm>
                        <a:prstGeom prst="rect">
                          <a:avLst/>
                        </a:prstGeom>
                        <a:ln w="3175">
                          <a:solidFill>
                            <a:prstClr val="ltGray"/>
                          </a:solidFill>
                        </a:ln>
                      </p166:spPr>
                    </pslz:zmPr>
                  </pslz:sldZmObj>
                </pslz:sldZm>
              </a:graphicData>
            </a:graphic>
          </p:graphicFrame>
        </mc:Choice>
        <mc:Fallback xmlns="">
          <p:pic>
            <p:nvPicPr>
              <p:cNvPr id="3" name="Slide Zoom 2">
                <a:hlinkClick r:id="rId4" action="ppaction://hlinksldjump"/>
                <a:extLst>
                  <a:ext uri="{FF2B5EF4-FFF2-40B4-BE49-F238E27FC236}">
                    <a16:creationId xmlns:a16="http://schemas.microsoft.com/office/drawing/2014/main" id="{8451C4A1-E8A4-7757-9780-F661A86E1FB0}"/>
                  </a:ext>
                </a:extLst>
              </p:cNvPr>
              <p:cNvPicPr>
                <a:picLocks noGrp="1" noRot="1" noChangeAspect="1" noMove="1" noResize="1" noEditPoints="1" noAdjustHandles="1" noChangeArrowheads="1" noChangeShapeType="1"/>
              </p:cNvPicPr>
              <p:nvPr/>
            </p:nvPicPr>
            <p:blipFill>
              <a:blip r:embed="rId5"/>
              <a:stretch>
                <a:fillRect/>
              </a:stretch>
            </p:blipFill>
            <p:spPr>
              <a:xfrm>
                <a:off x="-1224643" y="3145292"/>
                <a:ext cx="2286000" cy="1285875"/>
              </a:xfrm>
              <a:prstGeom prst="rect">
                <a:avLst/>
              </a:prstGeom>
              <a:ln w="3175">
                <a:solidFill>
                  <a:prstClr val="ltGray"/>
                </a:solidFill>
              </a:ln>
            </p:spPr>
          </p:pic>
        </mc:Fallback>
      </mc:AlternateContent>
    </p:spTree>
    <p:extLst>
      <p:ext uri="{BB962C8B-B14F-4D97-AF65-F5344CB8AC3E}">
        <p14:creationId xmlns:p14="http://schemas.microsoft.com/office/powerpoint/2010/main" val="35130106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B74605BD-1EA9-00D3-7D5A-7A790DFF7F4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8BD13BF-A18D-158B-139A-0A40E348BC25}"/>
              </a:ext>
            </a:extLst>
          </p:cNvPr>
          <p:cNvSpPr txBox="1"/>
          <p:nvPr/>
        </p:nvSpPr>
        <p:spPr>
          <a:xfrm>
            <a:off x="767442" y="620303"/>
            <a:ext cx="2797561" cy="461665"/>
          </a:xfrm>
          <a:prstGeom prst="rect">
            <a:avLst/>
          </a:prstGeom>
          <a:noFill/>
        </p:spPr>
        <p:txBody>
          <a:bodyPr wrap="none" rtlCol="0">
            <a:spAutoFit/>
          </a:bodyPr>
          <a:lstStyle/>
          <a:p>
            <a:r>
              <a:rPr lang="en-US" sz="2400" b="1" dirty="0"/>
              <a:t>Greg Phillinganes</a:t>
            </a:r>
          </a:p>
        </p:txBody>
      </p:sp>
      <p:sp>
        <p:nvSpPr>
          <p:cNvPr id="4" name="TextBox 3">
            <a:extLst>
              <a:ext uri="{FF2B5EF4-FFF2-40B4-BE49-F238E27FC236}">
                <a16:creationId xmlns:a16="http://schemas.microsoft.com/office/drawing/2014/main" id="{FE611688-2A98-904F-0F93-E42A54898C3E}"/>
              </a:ext>
            </a:extLst>
          </p:cNvPr>
          <p:cNvSpPr txBox="1"/>
          <p:nvPr/>
        </p:nvSpPr>
        <p:spPr>
          <a:xfrm>
            <a:off x="767442" y="1183821"/>
            <a:ext cx="7396843" cy="3339376"/>
          </a:xfrm>
          <a:prstGeom prst="rect">
            <a:avLst/>
          </a:prstGeom>
          <a:noFill/>
        </p:spPr>
        <p:txBody>
          <a:bodyPr wrap="square" rtlCol="0">
            <a:spAutoFit/>
          </a:bodyPr>
          <a:lstStyle/>
          <a:p>
            <a:pPr>
              <a:spcAft>
                <a:spcPts val="1800"/>
              </a:spcAft>
            </a:pPr>
            <a:r>
              <a:rPr lang="en-US" sz="2400" dirty="0"/>
              <a:t>Keyboardist Greg Phillinganes, who was 18 at the time, later became Michael Jackson’s musical director. </a:t>
            </a:r>
          </a:p>
          <a:p>
            <a:r>
              <a:rPr lang="en-US" sz="2400" dirty="0"/>
              <a:t>Having played keyboards for Jackson’s </a:t>
            </a:r>
            <a:r>
              <a:rPr lang="en-US" sz="2400" i="1" dirty="0"/>
              <a:t>Thriller</a:t>
            </a:r>
            <a:r>
              <a:rPr lang="en-US" sz="2400" dirty="0"/>
              <a:t> makes Phillinganes the most heard keyboard player of all time given that </a:t>
            </a:r>
            <a:r>
              <a:rPr lang="en-US" sz="2400" i="1" dirty="0"/>
              <a:t>Thriller, </a:t>
            </a:r>
            <a:r>
              <a:rPr lang="en-US" sz="2400" dirty="0"/>
              <a:t>at 70 million copies,</a:t>
            </a:r>
            <a:r>
              <a:rPr lang="en-US" sz="2400" i="1" dirty="0"/>
              <a:t> </a:t>
            </a:r>
            <a:r>
              <a:rPr lang="en-US" sz="2400" dirty="0"/>
              <a:t>is the bestselling record in the world.</a:t>
            </a:r>
            <a:endParaRPr lang="en-US" dirty="0"/>
          </a:p>
          <a:p>
            <a:endParaRPr lang="en-US" dirty="0"/>
          </a:p>
          <a:p>
            <a:endParaRPr lang="en-US" dirty="0"/>
          </a:p>
        </p:txBody>
      </p:sp>
    </p:spTree>
    <p:extLst>
      <p:ext uri="{BB962C8B-B14F-4D97-AF65-F5344CB8AC3E}">
        <p14:creationId xmlns:p14="http://schemas.microsoft.com/office/powerpoint/2010/main" val="34805738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FB9FC266-DAF3-590A-A783-8892CE2EFA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3EC3683-EF93-9032-176A-B7912A5A5AD4}"/>
              </a:ext>
            </a:extLst>
          </p:cNvPr>
          <p:cNvSpPr txBox="1"/>
          <p:nvPr/>
        </p:nvSpPr>
        <p:spPr>
          <a:xfrm>
            <a:off x="689882" y="709757"/>
            <a:ext cx="6417129" cy="523220"/>
          </a:xfrm>
          <a:prstGeom prst="rect">
            <a:avLst/>
          </a:prstGeom>
          <a:noFill/>
        </p:spPr>
        <p:txBody>
          <a:bodyPr wrap="square" rtlCol="0">
            <a:spAutoFit/>
          </a:bodyPr>
          <a:lstStyle/>
          <a:p>
            <a:r>
              <a:rPr lang="en-US" sz="2800" b="1" dirty="0">
                <a:latin typeface="+mj-lt"/>
              </a:rPr>
              <a:t>Dorothy Ashby</a:t>
            </a:r>
          </a:p>
        </p:txBody>
      </p:sp>
      <p:sp>
        <p:nvSpPr>
          <p:cNvPr id="4" name="TextBox 3">
            <a:extLst>
              <a:ext uri="{FF2B5EF4-FFF2-40B4-BE49-F238E27FC236}">
                <a16:creationId xmlns:a16="http://schemas.microsoft.com/office/drawing/2014/main" id="{50CCDC1A-3C70-DF9D-4862-0792181007C5}"/>
              </a:ext>
            </a:extLst>
          </p:cNvPr>
          <p:cNvSpPr txBox="1"/>
          <p:nvPr/>
        </p:nvSpPr>
        <p:spPr>
          <a:xfrm>
            <a:off x="689882" y="1294422"/>
            <a:ext cx="7764235" cy="3139321"/>
          </a:xfrm>
          <a:prstGeom prst="rect">
            <a:avLst/>
          </a:prstGeom>
          <a:noFill/>
        </p:spPr>
        <p:txBody>
          <a:bodyPr wrap="square" rtlCol="0">
            <a:spAutoFit/>
          </a:bodyPr>
          <a:lstStyle/>
          <a:p>
            <a:pPr>
              <a:spcAft>
                <a:spcPts val="1800"/>
              </a:spcAft>
            </a:pPr>
            <a:r>
              <a:rPr lang="en-US" sz="2000" dirty="0"/>
              <a:t>Stevie did the producing and recording himself on </a:t>
            </a:r>
            <a:r>
              <a:rPr lang="en-US" sz="2000" b="1" dirty="0"/>
              <a:t>“</a:t>
            </a:r>
            <a:r>
              <a:rPr lang="en-US" sz="2000" dirty="0"/>
              <a:t>If It’s Magic.” </a:t>
            </a:r>
          </a:p>
          <a:p>
            <a:pPr>
              <a:spcAft>
                <a:spcPts val="1800"/>
              </a:spcAft>
            </a:pPr>
            <a:r>
              <a:rPr lang="en-US" sz="2000" dirty="0"/>
              <a:t>The only other person on this track is Dorothy Ashby, an American jazz harpist, singer and composer. (Her real name was Dorothy Jeanne Thompson.)</a:t>
            </a:r>
          </a:p>
          <a:p>
            <a:r>
              <a:rPr lang="en-US" sz="2000" dirty="0"/>
              <a:t>Drummer Raymond Pounds recalls suggesting her because Alice Coltrane, the harpist originally selected, was not listening to what Stevie wanted.</a:t>
            </a:r>
          </a:p>
          <a:p>
            <a:endParaRPr lang="en-US" dirty="0"/>
          </a:p>
          <a:p>
            <a:endParaRPr lang="en-US" dirty="0"/>
          </a:p>
        </p:txBody>
      </p:sp>
    </p:spTree>
    <p:extLst>
      <p:ext uri="{BB962C8B-B14F-4D97-AF65-F5344CB8AC3E}">
        <p14:creationId xmlns:p14="http://schemas.microsoft.com/office/powerpoint/2010/main" val="32765496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32E9A7D3-A7EB-9639-4B1F-D8A593B7A53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E5A441B-90DF-AEC7-6519-5120B6372D67}"/>
              </a:ext>
            </a:extLst>
          </p:cNvPr>
          <p:cNvSpPr txBox="1"/>
          <p:nvPr/>
        </p:nvSpPr>
        <p:spPr>
          <a:xfrm>
            <a:off x="669471" y="710292"/>
            <a:ext cx="7298871" cy="584775"/>
          </a:xfrm>
          <a:prstGeom prst="rect">
            <a:avLst/>
          </a:prstGeom>
          <a:noFill/>
        </p:spPr>
        <p:txBody>
          <a:bodyPr wrap="square" rtlCol="0">
            <a:spAutoFit/>
          </a:bodyPr>
          <a:lstStyle/>
          <a:p>
            <a:r>
              <a:rPr lang="en-US" sz="3200" b="1" dirty="0">
                <a:latin typeface="+mj-lt"/>
              </a:rPr>
              <a:t>Renee Hardaway</a:t>
            </a:r>
          </a:p>
        </p:txBody>
      </p:sp>
      <p:sp>
        <p:nvSpPr>
          <p:cNvPr id="4" name="TextBox 3">
            <a:extLst>
              <a:ext uri="{FF2B5EF4-FFF2-40B4-BE49-F238E27FC236}">
                <a16:creationId xmlns:a16="http://schemas.microsoft.com/office/drawing/2014/main" id="{D1F8A1F6-5099-2E36-7ABF-88CCB9A547E8}"/>
              </a:ext>
            </a:extLst>
          </p:cNvPr>
          <p:cNvSpPr txBox="1"/>
          <p:nvPr/>
        </p:nvSpPr>
        <p:spPr>
          <a:xfrm>
            <a:off x="669471" y="1098480"/>
            <a:ext cx="7764235" cy="2385268"/>
          </a:xfrm>
          <a:prstGeom prst="rect">
            <a:avLst/>
          </a:prstGeom>
          <a:noFill/>
        </p:spPr>
        <p:txBody>
          <a:bodyPr wrap="square" rtlCol="0">
            <a:spAutoFit/>
          </a:bodyPr>
          <a:lstStyle/>
          <a:p>
            <a:endParaRPr lang="en-US" dirty="0"/>
          </a:p>
          <a:p>
            <a:pPr>
              <a:spcAft>
                <a:spcPts val="1800"/>
              </a:spcAft>
            </a:pPr>
            <a:r>
              <a:rPr lang="en-US" sz="2400" dirty="0"/>
              <a:t>Wonder’s sister Renee Hardaway is the voice playing young Stevie on “I Wish.” </a:t>
            </a:r>
          </a:p>
          <a:p>
            <a:r>
              <a:rPr lang="en-US" sz="2400" dirty="0"/>
              <a:t>The sibling relationship shared by Wonder and Hardaway adds to the reminiscent feelings of childhood during Christmas time.</a:t>
            </a:r>
          </a:p>
        </p:txBody>
      </p:sp>
    </p:spTree>
    <p:extLst>
      <p:ext uri="{BB962C8B-B14F-4D97-AF65-F5344CB8AC3E}">
        <p14:creationId xmlns:p14="http://schemas.microsoft.com/office/powerpoint/2010/main" val="4262482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D1BC1395-BF47-A536-5D1C-85336674D8A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A1610B-8037-E265-EB14-3157C01F80B7}"/>
              </a:ext>
            </a:extLst>
          </p:cNvPr>
          <p:cNvSpPr txBox="1"/>
          <p:nvPr/>
        </p:nvSpPr>
        <p:spPr>
          <a:xfrm>
            <a:off x="640897" y="865415"/>
            <a:ext cx="7764235" cy="830997"/>
          </a:xfrm>
          <a:prstGeom prst="rect">
            <a:avLst/>
          </a:prstGeom>
          <a:noFill/>
        </p:spPr>
        <p:txBody>
          <a:bodyPr wrap="square" rtlCol="0">
            <a:spAutoFit/>
          </a:bodyPr>
          <a:lstStyle/>
          <a:p>
            <a:r>
              <a:rPr lang="en-US" sz="2400" b="1" dirty="0"/>
              <a:t>Other Performers:	</a:t>
            </a:r>
            <a:r>
              <a:rPr lang="en-US" sz="2400" b="1" i="1" dirty="0"/>
              <a:t>West Los Angeles Church</a:t>
            </a:r>
          </a:p>
          <a:p>
            <a:r>
              <a:rPr lang="en-US" sz="2400" b="1" i="1" dirty="0"/>
              <a:t> 			of Christ Choir</a:t>
            </a:r>
          </a:p>
        </p:txBody>
      </p:sp>
      <p:sp>
        <p:nvSpPr>
          <p:cNvPr id="4" name="TextBox 3">
            <a:extLst>
              <a:ext uri="{FF2B5EF4-FFF2-40B4-BE49-F238E27FC236}">
                <a16:creationId xmlns:a16="http://schemas.microsoft.com/office/drawing/2014/main" id="{A86281DE-4902-11F0-2A22-B55022DAE56B}"/>
              </a:ext>
            </a:extLst>
          </p:cNvPr>
          <p:cNvSpPr txBox="1"/>
          <p:nvPr/>
        </p:nvSpPr>
        <p:spPr>
          <a:xfrm>
            <a:off x="640897" y="1939402"/>
            <a:ext cx="8054068" cy="1754326"/>
          </a:xfrm>
          <a:prstGeom prst="rect">
            <a:avLst/>
          </a:prstGeom>
          <a:noFill/>
        </p:spPr>
        <p:txBody>
          <a:bodyPr wrap="square" rtlCol="0">
            <a:spAutoFit/>
          </a:bodyPr>
          <a:lstStyle/>
          <a:p>
            <a:r>
              <a:rPr lang="en-US" sz="2400" dirty="0"/>
              <a:t>Toward the end of “Pastime Paradise,” the West Los Angeles Church of God Choir sings “We Shall Overcome.”</a:t>
            </a:r>
          </a:p>
          <a:p>
            <a:endParaRPr lang="en-US" sz="1200" dirty="0"/>
          </a:p>
          <a:p>
            <a:r>
              <a:rPr lang="en-US" sz="2400" dirty="0"/>
              <a:t>While writing this song, Stevie Wonder was inspired by classical music and street culture.</a:t>
            </a:r>
          </a:p>
        </p:txBody>
      </p:sp>
    </p:spTree>
    <p:extLst>
      <p:ext uri="{BB962C8B-B14F-4D97-AF65-F5344CB8AC3E}">
        <p14:creationId xmlns:p14="http://schemas.microsoft.com/office/powerpoint/2010/main" val="1867761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643">
          <a:extLst>
            <a:ext uri="{FF2B5EF4-FFF2-40B4-BE49-F238E27FC236}">
              <a16:creationId xmlns:a16="http://schemas.microsoft.com/office/drawing/2014/main" id="{9A9DFE57-7216-3157-1526-FBDD1A74249A}"/>
            </a:ext>
          </a:extLst>
        </p:cNvPr>
        <p:cNvGrpSpPr/>
        <p:nvPr/>
      </p:nvGrpSpPr>
      <p:grpSpPr>
        <a:xfrm>
          <a:off x="0" y="0"/>
          <a:ext cx="0" cy="0"/>
          <a:chOff x="0" y="0"/>
          <a:chExt cx="0" cy="0"/>
        </a:xfrm>
      </p:grpSpPr>
      <p:sp>
        <p:nvSpPr>
          <p:cNvPr id="5669" name="Google Shape;5669;p35">
            <a:extLst>
              <a:ext uri="{FF2B5EF4-FFF2-40B4-BE49-F238E27FC236}">
                <a16:creationId xmlns:a16="http://schemas.microsoft.com/office/drawing/2014/main" id="{9B1CB435-1373-9FD9-4156-0B42330F63FB}"/>
              </a:ext>
            </a:extLst>
          </p:cNvPr>
          <p:cNvSpPr txBox="1">
            <a:spLocks noGrp="1"/>
          </p:cNvSpPr>
          <p:nvPr>
            <p:ph type="title"/>
          </p:nvPr>
        </p:nvSpPr>
        <p:spPr>
          <a:xfrm>
            <a:off x="834830" y="672317"/>
            <a:ext cx="5316959" cy="75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3600" dirty="0">
                <a:solidFill>
                  <a:schemeClr val="dk1"/>
                </a:solidFill>
              </a:rPr>
              <a:t>Closing </a:t>
            </a:r>
            <a:r>
              <a:rPr lang="en-US" dirty="0">
                <a:solidFill>
                  <a:schemeClr val="dk1"/>
                </a:solidFill>
              </a:rPr>
              <a:t>R</a:t>
            </a:r>
            <a:r>
              <a:rPr lang="en-US" sz="3600" dirty="0">
                <a:solidFill>
                  <a:schemeClr val="dk1"/>
                </a:solidFill>
              </a:rPr>
              <a:t>eflection </a:t>
            </a:r>
            <a:endParaRPr sz="3600" dirty="0">
              <a:solidFill>
                <a:schemeClr val="dk1"/>
              </a:solidFill>
            </a:endParaRPr>
          </a:p>
        </p:txBody>
      </p:sp>
      <p:sp>
        <p:nvSpPr>
          <p:cNvPr id="5" name="TextBox 4">
            <a:extLst>
              <a:ext uri="{FF2B5EF4-FFF2-40B4-BE49-F238E27FC236}">
                <a16:creationId xmlns:a16="http://schemas.microsoft.com/office/drawing/2014/main" id="{AF9498C3-35DE-C38B-BCB8-67C3A7CADF61}"/>
              </a:ext>
            </a:extLst>
          </p:cNvPr>
          <p:cNvSpPr txBox="1"/>
          <p:nvPr/>
        </p:nvSpPr>
        <p:spPr>
          <a:xfrm>
            <a:off x="3306536" y="1494064"/>
            <a:ext cx="5690507" cy="33393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800"/>
              </a:spcAft>
            </a:pPr>
            <a:r>
              <a:rPr lang="en-US" sz="2800" dirty="0">
                <a:latin typeface="Arial" panose="020B0604020202020204" pitchFamily="34" charset="0"/>
                <a:cs typeface="Arial" panose="020B0604020202020204" pitchFamily="34" charset="0"/>
              </a:rPr>
              <a:t>“I love the story that goes into every track Stevie produced. You can really feel the connection to the people who put so much into this album, and that is why it still holds up today.”  </a:t>
            </a:r>
            <a:endParaRPr lang="en-US" sz="2800" i="1" dirty="0">
              <a:latin typeface="Arial" panose="020B0604020202020204" pitchFamily="34" charset="0"/>
              <a:cs typeface="Arial" panose="020B0604020202020204" pitchFamily="34" charset="0"/>
            </a:endParaRPr>
          </a:p>
          <a:p>
            <a:pPr algn="r">
              <a:spcAft>
                <a:spcPts val="1800"/>
              </a:spcAft>
            </a:pPr>
            <a:r>
              <a:rPr lang="en-US" sz="2800" i="1" dirty="0">
                <a:latin typeface="Arial" panose="020B0604020202020204" pitchFamily="34" charset="0"/>
                <a:cs typeface="Arial" panose="020B0604020202020204" pitchFamily="34" charset="0"/>
              </a:rPr>
              <a:t>			</a:t>
            </a:r>
            <a:r>
              <a:rPr lang="en-US" sz="2400" i="1" dirty="0"/>
              <a:t>-- Jacob Frank</a:t>
            </a:r>
            <a:endParaRPr lang="en-US" sz="2400" i="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27336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A56EB73A-91A9-F964-1913-361264B6212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0C87DE2-CFC5-8A69-CBD6-14E12C5E68FF}"/>
              </a:ext>
            </a:extLst>
          </p:cNvPr>
          <p:cNvSpPr txBox="1"/>
          <p:nvPr/>
        </p:nvSpPr>
        <p:spPr>
          <a:xfrm>
            <a:off x="628652" y="555813"/>
            <a:ext cx="7682592"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1800"/>
              </a:spcAft>
            </a:pPr>
            <a:r>
              <a:rPr lang="en-US" sz="2200" b="1" u="sng" dirty="0">
                <a:latin typeface="+mn-lt"/>
                <a:ea typeface="Calibri" panose="020F0502020204030204" pitchFamily="34" charset="0"/>
                <a:cs typeface="Calibri" panose="020F0502020204030204" pitchFamily="34" charset="0"/>
                <a:hlinkClick r:id="rId3"/>
              </a:rPr>
              <a:t>Works Cited</a:t>
            </a:r>
          </a:p>
          <a:p>
            <a:pPr>
              <a:spcAft>
                <a:spcPts val="1800"/>
              </a:spcAft>
            </a:pPr>
            <a:r>
              <a:rPr lang="en-US" sz="2200" dirty="0">
                <a:latin typeface="+mn-lt"/>
                <a:ea typeface="Calibri" panose="020F0502020204030204" pitchFamily="34" charset="0"/>
                <a:cs typeface="Calibri" panose="020F0502020204030204" pitchFamily="34" charset="0"/>
                <a:hlinkClick r:id="rId3"/>
              </a:rPr>
              <a:t>“Black Man,” A Genius Stevie Wonder. </a:t>
            </a:r>
            <a:endParaRPr lang="en-US" sz="2200" dirty="0">
              <a:latin typeface="+mn-lt"/>
              <a:ea typeface="Calibri" panose="020F0502020204030204" pitchFamily="34" charset="0"/>
              <a:cs typeface="Calibri" panose="020F0502020204030204" pitchFamily="34" charset="0"/>
            </a:endParaRPr>
          </a:p>
          <a:p>
            <a:pPr>
              <a:spcAft>
                <a:spcPts val="1800"/>
              </a:spcAft>
            </a:pPr>
            <a:r>
              <a:rPr lang="en-US" sz="2200" dirty="0">
                <a:latin typeface="+mn-lt"/>
                <a:ea typeface="Calibri" panose="020F0502020204030204" pitchFamily="34" charset="0"/>
                <a:cs typeface="Calibri" panose="020F0502020204030204" pitchFamily="34" charset="0"/>
                <a:hlinkClick r:id="rId4"/>
              </a:rPr>
              <a:t>Duke, Ceclia, “The Significance of Another Star by Stevie Wonder: The Ultimate Tribute to Love,” Musician Wages, April 28, 2024. </a:t>
            </a:r>
            <a:endParaRPr lang="en-US" sz="2200" dirty="0">
              <a:latin typeface="+mn-lt"/>
              <a:ea typeface="Calibri" panose="020F0502020204030204" pitchFamily="34" charset="0"/>
              <a:cs typeface="Calibri" panose="020F0502020204030204" pitchFamily="34" charset="0"/>
            </a:endParaRPr>
          </a:p>
          <a:p>
            <a:pPr>
              <a:spcAft>
                <a:spcPts val="1800"/>
              </a:spcAft>
            </a:pPr>
            <a:r>
              <a:rPr lang="en-US" sz="2200" dirty="0">
                <a:latin typeface="+mn-lt"/>
                <a:ea typeface="Calibri" panose="020F0502020204030204" pitchFamily="34" charset="0"/>
                <a:cs typeface="Calibri" panose="020F0502020204030204" pitchFamily="34" charset="0"/>
                <a:hlinkClick r:id="rId5"/>
              </a:rPr>
              <a:t>Light, Alan. “Songs in the Key of Life,” Pitchfork, August 21, 2016. </a:t>
            </a:r>
            <a:endParaRPr lang="en-US" sz="2200" dirty="0">
              <a:latin typeface="+mn-lt"/>
              <a:ea typeface="Calibri" panose="020F0502020204030204" pitchFamily="34" charset="0"/>
              <a:cs typeface="Calibri" panose="020F0502020204030204" pitchFamily="34" charset="0"/>
            </a:endParaRPr>
          </a:p>
          <a:p>
            <a:pPr>
              <a:spcAft>
                <a:spcPts val="1200"/>
              </a:spcAft>
            </a:pPr>
            <a:r>
              <a:rPr lang="en-US" sz="2200" dirty="0">
                <a:latin typeface="+mn-lt"/>
                <a:ea typeface="Calibri" panose="020F0502020204030204" pitchFamily="34" charset="0"/>
                <a:cs typeface="Calibri" panose="020F0502020204030204" pitchFamily="34" charset="0"/>
                <a:hlinkClick r:id="rId6"/>
              </a:rPr>
              <a:t>MacHattie, Callum. “The sound of change: Five albums that defined life in 1976,” Far Out, Aug. 4, 2026. </a:t>
            </a:r>
            <a:endParaRPr lang="en-US" sz="2200" dirty="0">
              <a:latin typeface="+mn-l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40858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430">
          <a:extLst>
            <a:ext uri="{FF2B5EF4-FFF2-40B4-BE49-F238E27FC236}">
              <a16:creationId xmlns:a16="http://schemas.microsoft.com/office/drawing/2014/main" id="{A814D636-E1CC-716D-1A5E-656B5137E2B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936485A-341D-0D5C-453F-040E4A747FF5}"/>
              </a:ext>
            </a:extLst>
          </p:cNvPr>
          <p:cNvSpPr txBox="1"/>
          <p:nvPr/>
        </p:nvSpPr>
        <p:spPr>
          <a:xfrm>
            <a:off x="861332" y="399981"/>
            <a:ext cx="7682592"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1800"/>
              </a:spcAft>
            </a:pPr>
            <a:r>
              <a:rPr lang="en-US" sz="2200" b="1" u="sng" dirty="0">
                <a:latin typeface="+mj-lt"/>
                <a:ea typeface="Calibri" panose="020F0502020204030204" pitchFamily="34" charset="0"/>
                <a:cs typeface="Calibri" panose="020F0502020204030204" pitchFamily="34" charset="0"/>
              </a:rPr>
              <a:t>Works Cited</a:t>
            </a:r>
          </a:p>
          <a:p>
            <a:pPr>
              <a:spcAft>
                <a:spcPts val="1800"/>
              </a:spcAft>
            </a:pPr>
            <a:r>
              <a:rPr lang="en-US" sz="2200" dirty="0">
                <a:latin typeface="+mj-lt"/>
                <a:ea typeface="Calibri" panose="020F0502020204030204" pitchFamily="34" charset="0"/>
                <a:cs typeface="Calibri" panose="020F0502020204030204" pitchFamily="34" charset="0"/>
                <a:hlinkClick r:id="rId3"/>
              </a:rPr>
              <a:t>“Pastime Paradise,” Songfacts</a:t>
            </a:r>
            <a:r>
              <a:rPr lang="en-US" sz="2200" dirty="0">
                <a:latin typeface="+mj-lt"/>
                <a:ea typeface="Calibri" panose="020F0502020204030204" pitchFamily="34" charset="0"/>
                <a:cs typeface="Calibri" panose="020F0502020204030204" pitchFamily="34" charset="0"/>
              </a:rPr>
              <a:t>.</a:t>
            </a:r>
          </a:p>
          <a:p>
            <a:pPr>
              <a:spcAft>
                <a:spcPts val="1800"/>
              </a:spcAft>
            </a:pPr>
            <a:r>
              <a:rPr lang="en-US" sz="2200" dirty="0">
                <a:latin typeface="+mj-lt"/>
                <a:ea typeface="Calibri" panose="020F0502020204030204" pitchFamily="34" charset="0"/>
                <a:cs typeface="Calibri" panose="020F0502020204030204" pitchFamily="34" charset="0"/>
                <a:hlinkClick r:id="rId4"/>
              </a:rPr>
              <a:t>“Stevie Wonder's 'As' - Chord voicings and analysis,” The Piano Shed, Oct. 4, 2013. </a:t>
            </a:r>
            <a:endParaRPr lang="en-US" sz="2200" dirty="0">
              <a:latin typeface="+mj-lt"/>
              <a:ea typeface="Calibri" panose="020F0502020204030204" pitchFamily="34" charset="0"/>
              <a:cs typeface="Calibri" panose="020F0502020204030204" pitchFamily="34" charset="0"/>
            </a:endParaRPr>
          </a:p>
          <a:p>
            <a:pPr>
              <a:spcAft>
                <a:spcPts val="1800"/>
              </a:spcAft>
            </a:pPr>
            <a:r>
              <a:rPr lang="en-US" sz="2200" dirty="0">
                <a:latin typeface="+mj-lt"/>
                <a:ea typeface="Calibri" panose="020F0502020204030204" pitchFamily="34" charset="0"/>
                <a:cs typeface="Calibri" panose="020F0502020204030204" pitchFamily="34" charset="0"/>
              </a:rPr>
              <a:t>“</a:t>
            </a:r>
            <a:r>
              <a:rPr lang="en-US" sz="2200" dirty="0">
                <a:latin typeface="+mj-lt"/>
                <a:ea typeface="Calibri" panose="020F0502020204030204" pitchFamily="34" charset="0"/>
                <a:cs typeface="Calibri" panose="020F0502020204030204" pitchFamily="34" charset="0"/>
                <a:hlinkClick r:id="rId5"/>
              </a:rPr>
              <a:t>Stevie Wonder: I Wish,” Classic Motown</a:t>
            </a:r>
            <a:r>
              <a:rPr lang="en-US" sz="2200" dirty="0">
                <a:latin typeface="+mj-lt"/>
                <a:ea typeface="Calibri" panose="020F0502020204030204" pitchFamily="34" charset="0"/>
                <a:cs typeface="Calibri" panose="020F0502020204030204" pitchFamily="34" charset="0"/>
              </a:rPr>
              <a:t>.</a:t>
            </a:r>
          </a:p>
          <a:p>
            <a:pPr>
              <a:spcAft>
                <a:spcPts val="1800"/>
              </a:spcAft>
            </a:pPr>
            <a:r>
              <a:rPr lang="en-US" sz="2200" dirty="0">
                <a:latin typeface="+mj-lt"/>
                <a:ea typeface="Calibri" panose="020F0502020204030204" pitchFamily="34" charset="0"/>
                <a:cs typeface="Calibri" panose="020F0502020204030204" pitchFamily="34" charset="0"/>
                <a:hlinkClick r:id="rId6"/>
              </a:rPr>
              <a:t>Stevie Wonder - Songs In The Key of Life: Documentary</a:t>
            </a:r>
            <a:endParaRPr lang="en-US" sz="2200" dirty="0">
              <a:latin typeface="+mj-lt"/>
              <a:ea typeface="Calibri" panose="020F0502020204030204" pitchFamily="34" charset="0"/>
              <a:cs typeface="Calibri" panose="020F0502020204030204" pitchFamily="34" charset="0"/>
            </a:endParaRPr>
          </a:p>
          <a:p>
            <a:pPr>
              <a:spcAft>
                <a:spcPts val="1800"/>
              </a:spcAft>
            </a:pPr>
            <a:r>
              <a:rPr lang="en-US" sz="2200" dirty="0">
                <a:latin typeface="+mj-lt"/>
                <a:ea typeface="Calibri" panose="020F0502020204030204" pitchFamily="34" charset="0"/>
                <a:cs typeface="Calibri" panose="020F0502020204030204" pitchFamily="34" charset="0"/>
                <a:hlinkClick r:id="rId7"/>
              </a:rPr>
              <a:t>“Stevie </a:t>
            </a:r>
            <a:r>
              <a:rPr lang="en-US" sz="2200" dirty="0" err="1">
                <a:latin typeface="+mj-lt"/>
                <a:ea typeface="Calibri" panose="020F0502020204030204" pitchFamily="34" charset="0"/>
                <a:cs typeface="Calibri" panose="020F0502020204030204" pitchFamily="34" charset="0"/>
                <a:hlinkClick r:id="rId7"/>
              </a:rPr>
              <a:t>Wonder|Summer</a:t>
            </a:r>
            <a:r>
              <a:rPr lang="en-US" sz="2200" dirty="0">
                <a:latin typeface="+mj-lt"/>
                <a:ea typeface="Calibri" panose="020F0502020204030204" pitchFamily="34" charset="0"/>
                <a:cs typeface="Calibri" panose="020F0502020204030204" pitchFamily="34" charset="0"/>
                <a:hlinkClick r:id="rId7"/>
              </a:rPr>
              <a:t> Soft,” Modulation of the Day. </a:t>
            </a:r>
            <a:endParaRPr lang="en-US" sz="2200" dirty="0">
              <a:latin typeface="+mj-lt"/>
              <a:ea typeface="Calibri" panose="020F0502020204030204" pitchFamily="34" charset="0"/>
              <a:cs typeface="Calibri" panose="020F0502020204030204" pitchFamily="34" charset="0"/>
            </a:endParaRPr>
          </a:p>
          <a:p>
            <a:pPr>
              <a:spcAft>
                <a:spcPts val="1200"/>
              </a:spcAft>
            </a:pPr>
            <a:r>
              <a:rPr lang="en-US" sz="2200" dirty="0">
                <a:latin typeface="+mj-lt"/>
                <a:ea typeface="Calibri" panose="020F0502020204030204" pitchFamily="34" charset="0"/>
                <a:cs typeface="Calibri" panose="020F0502020204030204" pitchFamily="34" charset="0"/>
                <a:hlinkClick r:id="rId8"/>
              </a:rPr>
              <a:t>Stevie Wonder: The Incredible Story of a Musical Visionary</a:t>
            </a:r>
            <a:endParaRPr lang="en-US" sz="2200" dirty="0">
              <a:latin typeface="+mj-lt"/>
              <a:ea typeface="Calibri" panose="020F0502020204030204" pitchFamily="34" charset="0"/>
              <a:cs typeface="Calibri" panose="020F0502020204030204" pitchFamily="34" charset="0"/>
            </a:endParaRPr>
          </a:p>
          <a:p>
            <a:pPr>
              <a:spcAft>
                <a:spcPts val="1200"/>
              </a:spcAft>
            </a:pPr>
            <a:endParaRPr lang="en-US" sz="22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26178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452">
          <a:extLst>
            <a:ext uri="{FF2B5EF4-FFF2-40B4-BE49-F238E27FC236}">
              <a16:creationId xmlns:a16="http://schemas.microsoft.com/office/drawing/2014/main" id="{162F7B3F-AE2F-B77C-C5E6-E5CCF4935C42}"/>
            </a:ext>
          </a:extLst>
        </p:cNvPr>
        <p:cNvGrpSpPr/>
        <p:nvPr/>
      </p:nvGrpSpPr>
      <p:grpSpPr>
        <a:xfrm>
          <a:off x="0" y="0"/>
          <a:ext cx="0" cy="0"/>
          <a:chOff x="0" y="0"/>
          <a:chExt cx="0" cy="0"/>
        </a:xfrm>
      </p:grpSpPr>
      <p:grpSp>
        <p:nvGrpSpPr>
          <p:cNvPr id="5453" name="Google Shape;5453;p32">
            <a:extLst>
              <a:ext uri="{FF2B5EF4-FFF2-40B4-BE49-F238E27FC236}">
                <a16:creationId xmlns:a16="http://schemas.microsoft.com/office/drawing/2014/main" id="{A7796910-22DD-CB58-D716-B3948FAAC90C}"/>
              </a:ext>
            </a:extLst>
          </p:cNvPr>
          <p:cNvGrpSpPr/>
          <p:nvPr/>
        </p:nvGrpSpPr>
        <p:grpSpPr>
          <a:xfrm rot="-540649">
            <a:off x="682707" y="-88087"/>
            <a:ext cx="1806551" cy="5172506"/>
            <a:chOff x="3265825" y="1672475"/>
            <a:chExt cx="532550" cy="1524750"/>
          </a:xfrm>
        </p:grpSpPr>
        <p:sp>
          <p:nvSpPr>
            <p:cNvPr id="5454" name="Google Shape;5454;p32">
              <a:extLst>
                <a:ext uri="{FF2B5EF4-FFF2-40B4-BE49-F238E27FC236}">
                  <a16:creationId xmlns:a16="http://schemas.microsoft.com/office/drawing/2014/main" id="{FD58DCBC-CCB1-2A67-60C7-541AB2AC75ED}"/>
                </a:ext>
              </a:extLst>
            </p:cNvPr>
            <p:cNvSpPr/>
            <p:nvPr/>
          </p:nvSpPr>
          <p:spPr>
            <a:xfrm>
              <a:off x="3305600" y="2498850"/>
              <a:ext cx="492775" cy="698375"/>
            </a:xfrm>
            <a:custGeom>
              <a:avLst/>
              <a:gdLst/>
              <a:ahLst/>
              <a:cxnLst/>
              <a:rect l="l" t="t" r="r" b="b"/>
              <a:pathLst>
                <a:path w="19711" h="27935" extrusionOk="0">
                  <a:moveTo>
                    <a:pt x="2576" y="1"/>
                  </a:moveTo>
                  <a:cubicBezTo>
                    <a:pt x="2230" y="1"/>
                    <a:pt x="1836" y="258"/>
                    <a:pt x="1611" y="559"/>
                  </a:cubicBezTo>
                  <a:cubicBezTo>
                    <a:pt x="691" y="1796"/>
                    <a:pt x="836" y="3528"/>
                    <a:pt x="1306" y="4994"/>
                  </a:cubicBezTo>
                  <a:cubicBezTo>
                    <a:pt x="1776" y="6462"/>
                    <a:pt x="2532" y="7853"/>
                    <a:pt x="2723" y="9383"/>
                  </a:cubicBezTo>
                  <a:cubicBezTo>
                    <a:pt x="2833" y="10242"/>
                    <a:pt x="2759" y="11104"/>
                    <a:pt x="2578" y="11952"/>
                  </a:cubicBezTo>
                  <a:cubicBezTo>
                    <a:pt x="2396" y="12822"/>
                    <a:pt x="2102" y="13680"/>
                    <a:pt x="1781" y="14508"/>
                  </a:cubicBezTo>
                  <a:cubicBezTo>
                    <a:pt x="1150" y="16145"/>
                    <a:pt x="405" y="17767"/>
                    <a:pt x="170" y="19508"/>
                  </a:cubicBezTo>
                  <a:cubicBezTo>
                    <a:pt x="0" y="20761"/>
                    <a:pt x="104" y="22033"/>
                    <a:pt x="469" y="23244"/>
                  </a:cubicBezTo>
                  <a:cubicBezTo>
                    <a:pt x="682" y="23943"/>
                    <a:pt x="987" y="24624"/>
                    <a:pt x="1449" y="25194"/>
                  </a:cubicBezTo>
                  <a:cubicBezTo>
                    <a:pt x="2088" y="25983"/>
                    <a:pt x="2998" y="26512"/>
                    <a:pt x="3937" y="26906"/>
                  </a:cubicBezTo>
                  <a:cubicBezTo>
                    <a:pt x="5148" y="27411"/>
                    <a:pt x="6442" y="27791"/>
                    <a:pt x="7752" y="27877"/>
                  </a:cubicBezTo>
                  <a:cubicBezTo>
                    <a:pt x="8121" y="27899"/>
                    <a:pt x="8499" y="27917"/>
                    <a:pt x="8888" y="27926"/>
                  </a:cubicBezTo>
                  <a:cubicBezTo>
                    <a:pt x="9140" y="27932"/>
                    <a:pt x="9389" y="27935"/>
                    <a:pt x="9635" y="27935"/>
                  </a:cubicBezTo>
                  <a:cubicBezTo>
                    <a:pt x="14251" y="27935"/>
                    <a:pt x="17834" y="26831"/>
                    <a:pt x="18747" y="23618"/>
                  </a:cubicBezTo>
                  <a:cubicBezTo>
                    <a:pt x="19710" y="20233"/>
                    <a:pt x="18666" y="17273"/>
                    <a:pt x="17701" y="15877"/>
                  </a:cubicBezTo>
                  <a:cubicBezTo>
                    <a:pt x="16736" y="14482"/>
                    <a:pt x="15787" y="12477"/>
                    <a:pt x="16671" y="10014"/>
                  </a:cubicBezTo>
                  <a:cubicBezTo>
                    <a:pt x="17556" y="7550"/>
                    <a:pt x="18684" y="4642"/>
                    <a:pt x="16486" y="3324"/>
                  </a:cubicBezTo>
                  <a:cubicBezTo>
                    <a:pt x="16215" y="3160"/>
                    <a:pt x="16003" y="3089"/>
                    <a:pt x="15836" y="3089"/>
                  </a:cubicBezTo>
                  <a:cubicBezTo>
                    <a:pt x="14733" y="3089"/>
                    <a:pt x="15515" y="6198"/>
                    <a:pt x="13433" y="6816"/>
                  </a:cubicBezTo>
                  <a:cubicBezTo>
                    <a:pt x="13207" y="6883"/>
                    <a:pt x="12988" y="6911"/>
                    <a:pt x="12782" y="6911"/>
                  </a:cubicBezTo>
                  <a:cubicBezTo>
                    <a:pt x="11750" y="6911"/>
                    <a:pt x="11015" y="6205"/>
                    <a:pt x="10978" y="6170"/>
                  </a:cubicBezTo>
                  <a:lnTo>
                    <a:pt x="10978" y="6170"/>
                  </a:lnTo>
                  <a:lnTo>
                    <a:pt x="11005" y="7335"/>
                  </a:lnTo>
                  <a:cubicBezTo>
                    <a:pt x="11271" y="7665"/>
                    <a:pt x="11748" y="8035"/>
                    <a:pt x="12551" y="8035"/>
                  </a:cubicBezTo>
                  <a:cubicBezTo>
                    <a:pt x="12960" y="8035"/>
                    <a:pt x="13454" y="7939"/>
                    <a:pt x="14049" y="7693"/>
                  </a:cubicBezTo>
                  <a:cubicBezTo>
                    <a:pt x="16388" y="6728"/>
                    <a:pt x="15642" y="4134"/>
                    <a:pt x="16135" y="4134"/>
                  </a:cubicBezTo>
                  <a:cubicBezTo>
                    <a:pt x="16212" y="4134"/>
                    <a:pt x="16321" y="4198"/>
                    <a:pt x="16477" y="4343"/>
                  </a:cubicBezTo>
                  <a:cubicBezTo>
                    <a:pt x="17624" y="5414"/>
                    <a:pt x="16844" y="7462"/>
                    <a:pt x="15895" y="10012"/>
                  </a:cubicBezTo>
                  <a:cubicBezTo>
                    <a:pt x="14945" y="12561"/>
                    <a:pt x="15728" y="13636"/>
                    <a:pt x="17101" y="16416"/>
                  </a:cubicBezTo>
                  <a:cubicBezTo>
                    <a:pt x="18477" y="19194"/>
                    <a:pt x="18699" y="21093"/>
                    <a:pt x="17774" y="21387"/>
                  </a:cubicBezTo>
                  <a:cubicBezTo>
                    <a:pt x="17688" y="21416"/>
                    <a:pt x="17600" y="21433"/>
                    <a:pt x="17512" y="21440"/>
                  </a:cubicBezTo>
                  <a:cubicBezTo>
                    <a:pt x="17433" y="21895"/>
                    <a:pt x="17198" y="22306"/>
                    <a:pt x="16849" y="22603"/>
                  </a:cubicBezTo>
                  <a:cubicBezTo>
                    <a:pt x="17339" y="23244"/>
                    <a:pt x="17668" y="23884"/>
                    <a:pt x="17389" y="24134"/>
                  </a:cubicBezTo>
                  <a:cubicBezTo>
                    <a:pt x="17303" y="24211"/>
                    <a:pt x="17183" y="24245"/>
                    <a:pt x="17038" y="24245"/>
                  </a:cubicBezTo>
                  <a:cubicBezTo>
                    <a:pt x="16763" y="24245"/>
                    <a:pt x="16400" y="24121"/>
                    <a:pt x="16011" y="23926"/>
                  </a:cubicBezTo>
                  <a:cubicBezTo>
                    <a:pt x="15240" y="24897"/>
                    <a:pt x="14071" y="25499"/>
                    <a:pt x="12857" y="25776"/>
                  </a:cubicBezTo>
                  <a:cubicBezTo>
                    <a:pt x="12136" y="25941"/>
                    <a:pt x="11398" y="26000"/>
                    <a:pt x="10657" y="26000"/>
                  </a:cubicBezTo>
                  <a:cubicBezTo>
                    <a:pt x="10142" y="26000"/>
                    <a:pt x="9626" y="25971"/>
                    <a:pt x="9115" y="25930"/>
                  </a:cubicBezTo>
                  <a:cubicBezTo>
                    <a:pt x="7682" y="25813"/>
                    <a:pt x="6238" y="25596"/>
                    <a:pt x="4917" y="25027"/>
                  </a:cubicBezTo>
                  <a:cubicBezTo>
                    <a:pt x="3596" y="24457"/>
                    <a:pt x="2400" y="23506"/>
                    <a:pt x="1772" y="22218"/>
                  </a:cubicBezTo>
                  <a:cubicBezTo>
                    <a:pt x="1099" y="20847"/>
                    <a:pt x="1126" y="19227"/>
                    <a:pt x="1484" y="17741"/>
                  </a:cubicBezTo>
                  <a:cubicBezTo>
                    <a:pt x="1840" y="16258"/>
                    <a:pt x="2502" y="14866"/>
                    <a:pt x="3073" y="13451"/>
                  </a:cubicBezTo>
                  <a:cubicBezTo>
                    <a:pt x="3523" y="12330"/>
                    <a:pt x="3926" y="11150"/>
                    <a:pt x="3849" y="9946"/>
                  </a:cubicBezTo>
                  <a:cubicBezTo>
                    <a:pt x="3752" y="8425"/>
                    <a:pt x="2908" y="7066"/>
                    <a:pt x="2392" y="5631"/>
                  </a:cubicBezTo>
                  <a:cubicBezTo>
                    <a:pt x="2189" y="5069"/>
                    <a:pt x="2040" y="4423"/>
                    <a:pt x="2315" y="3891"/>
                  </a:cubicBezTo>
                  <a:cubicBezTo>
                    <a:pt x="2385" y="3759"/>
                    <a:pt x="2493" y="3627"/>
                    <a:pt x="2640" y="3601"/>
                  </a:cubicBezTo>
                  <a:cubicBezTo>
                    <a:pt x="2661" y="3597"/>
                    <a:pt x="2681" y="3595"/>
                    <a:pt x="2701" y="3595"/>
                  </a:cubicBezTo>
                  <a:cubicBezTo>
                    <a:pt x="2862" y="3595"/>
                    <a:pt x="3011" y="3712"/>
                    <a:pt x="3134" y="3827"/>
                  </a:cubicBezTo>
                  <a:cubicBezTo>
                    <a:pt x="3987" y="4631"/>
                    <a:pt x="4719" y="5706"/>
                    <a:pt x="5816" y="6053"/>
                  </a:cubicBezTo>
                  <a:cubicBezTo>
                    <a:pt x="5849" y="5856"/>
                    <a:pt x="5952" y="5721"/>
                    <a:pt x="6134" y="5579"/>
                  </a:cubicBezTo>
                  <a:cubicBezTo>
                    <a:pt x="6224" y="5510"/>
                    <a:pt x="6335" y="5483"/>
                    <a:pt x="6454" y="5483"/>
                  </a:cubicBezTo>
                  <a:cubicBezTo>
                    <a:pt x="6912" y="5483"/>
                    <a:pt x="7499" y="5880"/>
                    <a:pt x="7499" y="5880"/>
                  </a:cubicBezTo>
                  <a:lnTo>
                    <a:pt x="7532" y="2759"/>
                  </a:lnTo>
                  <a:lnTo>
                    <a:pt x="7532" y="2759"/>
                  </a:lnTo>
                  <a:cubicBezTo>
                    <a:pt x="7532" y="2759"/>
                    <a:pt x="7178" y="4067"/>
                    <a:pt x="5750" y="4067"/>
                  </a:cubicBezTo>
                  <a:cubicBezTo>
                    <a:pt x="5543" y="4067"/>
                    <a:pt x="5314" y="4039"/>
                    <a:pt x="5060" y="3976"/>
                  </a:cubicBezTo>
                  <a:cubicBezTo>
                    <a:pt x="4849" y="3926"/>
                    <a:pt x="4653" y="3827"/>
                    <a:pt x="4488" y="3686"/>
                  </a:cubicBezTo>
                  <a:cubicBezTo>
                    <a:pt x="3704" y="3078"/>
                    <a:pt x="3211" y="2104"/>
                    <a:pt x="3196" y="1115"/>
                  </a:cubicBezTo>
                  <a:cubicBezTo>
                    <a:pt x="3192" y="785"/>
                    <a:pt x="3220" y="414"/>
                    <a:pt x="2994" y="174"/>
                  </a:cubicBezTo>
                  <a:cubicBezTo>
                    <a:pt x="2877" y="52"/>
                    <a:pt x="2731" y="1"/>
                    <a:pt x="257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5" name="Google Shape;5455;p32">
              <a:extLst>
                <a:ext uri="{FF2B5EF4-FFF2-40B4-BE49-F238E27FC236}">
                  <a16:creationId xmlns:a16="http://schemas.microsoft.com/office/drawing/2014/main" id="{E4C9BDB1-1305-7418-3B42-1FAC793EF777}"/>
                </a:ext>
              </a:extLst>
            </p:cNvPr>
            <p:cNvSpPr/>
            <p:nvPr/>
          </p:nvSpPr>
          <p:spPr>
            <a:xfrm>
              <a:off x="3405225" y="2602225"/>
              <a:ext cx="367925" cy="432725"/>
            </a:xfrm>
            <a:custGeom>
              <a:avLst/>
              <a:gdLst/>
              <a:ahLst/>
              <a:cxnLst/>
              <a:rect l="l" t="t" r="r" b="b"/>
              <a:pathLst>
                <a:path w="14717" h="17309" extrusionOk="0">
                  <a:moveTo>
                    <a:pt x="3544" y="4496"/>
                  </a:moveTo>
                  <a:cubicBezTo>
                    <a:pt x="3548" y="4496"/>
                    <a:pt x="3552" y="4496"/>
                    <a:pt x="3556" y="4496"/>
                  </a:cubicBezTo>
                  <a:lnTo>
                    <a:pt x="7020" y="4580"/>
                  </a:lnTo>
                  <a:cubicBezTo>
                    <a:pt x="7305" y="4586"/>
                    <a:pt x="7532" y="4824"/>
                    <a:pt x="7525" y="5107"/>
                  </a:cubicBezTo>
                  <a:cubicBezTo>
                    <a:pt x="7521" y="5244"/>
                    <a:pt x="7464" y="5373"/>
                    <a:pt x="7365" y="5466"/>
                  </a:cubicBezTo>
                  <a:cubicBezTo>
                    <a:pt x="7270" y="5556"/>
                    <a:pt x="7142" y="5609"/>
                    <a:pt x="7011" y="5609"/>
                  </a:cubicBezTo>
                  <a:cubicBezTo>
                    <a:pt x="7006" y="5609"/>
                    <a:pt x="7001" y="5609"/>
                    <a:pt x="6996" y="5608"/>
                  </a:cubicBezTo>
                  <a:lnTo>
                    <a:pt x="3532" y="5527"/>
                  </a:lnTo>
                  <a:cubicBezTo>
                    <a:pt x="3248" y="5518"/>
                    <a:pt x="3022" y="5283"/>
                    <a:pt x="3029" y="5000"/>
                  </a:cubicBezTo>
                  <a:cubicBezTo>
                    <a:pt x="3035" y="4718"/>
                    <a:pt x="3266" y="4496"/>
                    <a:pt x="3544" y="4496"/>
                  </a:cubicBezTo>
                  <a:close/>
                  <a:moveTo>
                    <a:pt x="3434" y="7944"/>
                  </a:moveTo>
                  <a:cubicBezTo>
                    <a:pt x="3443" y="7944"/>
                    <a:pt x="3452" y="7944"/>
                    <a:pt x="3462" y="7945"/>
                  </a:cubicBezTo>
                  <a:lnTo>
                    <a:pt x="6947" y="8028"/>
                  </a:lnTo>
                  <a:cubicBezTo>
                    <a:pt x="7226" y="8035"/>
                    <a:pt x="7446" y="8265"/>
                    <a:pt x="7442" y="8545"/>
                  </a:cubicBezTo>
                  <a:lnTo>
                    <a:pt x="7439" y="8545"/>
                  </a:lnTo>
                  <a:cubicBezTo>
                    <a:pt x="7431" y="8820"/>
                    <a:pt x="7207" y="9037"/>
                    <a:pt x="6935" y="9037"/>
                  </a:cubicBezTo>
                  <a:cubicBezTo>
                    <a:pt x="6931" y="9037"/>
                    <a:pt x="6927" y="9037"/>
                    <a:pt x="6923" y="9037"/>
                  </a:cubicBezTo>
                  <a:lnTo>
                    <a:pt x="3437" y="8953"/>
                  </a:lnTo>
                  <a:cubicBezTo>
                    <a:pt x="3154" y="8951"/>
                    <a:pt x="2927" y="8718"/>
                    <a:pt x="2934" y="8435"/>
                  </a:cubicBezTo>
                  <a:cubicBezTo>
                    <a:pt x="2940" y="8163"/>
                    <a:pt x="3163" y="7944"/>
                    <a:pt x="3434" y="7944"/>
                  </a:cubicBezTo>
                  <a:close/>
                  <a:moveTo>
                    <a:pt x="10204" y="5121"/>
                  </a:moveTo>
                  <a:cubicBezTo>
                    <a:pt x="10303" y="5121"/>
                    <a:pt x="10400" y="5142"/>
                    <a:pt x="10488" y="5189"/>
                  </a:cubicBezTo>
                  <a:cubicBezTo>
                    <a:pt x="10723" y="5312"/>
                    <a:pt x="10839" y="5593"/>
                    <a:pt x="10850" y="5857"/>
                  </a:cubicBezTo>
                  <a:cubicBezTo>
                    <a:pt x="10861" y="6123"/>
                    <a:pt x="10782" y="6382"/>
                    <a:pt x="10716" y="6639"/>
                  </a:cubicBezTo>
                  <a:cubicBezTo>
                    <a:pt x="10532" y="7371"/>
                    <a:pt x="10455" y="8127"/>
                    <a:pt x="10492" y="8881"/>
                  </a:cubicBezTo>
                  <a:cubicBezTo>
                    <a:pt x="10508" y="9208"/>
                    <a:pt x="10541" y="9556"/>
                    <a:pt x="10398" y="9854"/>
                  </a:cubicBezTo>
                  <a:cubicBezTo>
                    <a:pt x="10356" y="9938"/>
                    <a:pt x="10297" y="10019"/>
                    <a:pt x="10215" y="10063"/>
                  </a:cubicBezTo>
                  <a:cubicBezTo>
                    <a:pt x="10170" y="10087"/>
                    <a:pt x="10123" y="10097"/>
                    <a:pt x="10076" y="10097"/>
                  </a:cubicBezTo>
                  <a:cubicBezTo>
                    <a:pt x="9892" y="10097"/>
                    <a:pt x="9705" y="9935"/>
                    <a:pt x="9582" y="9778"/>
                  </a:cubicBezTo>
                  <a:cubicBezTo>
                    <a:pt x="9000" y="9022"/>
                    <a:pt x="8730" y="8039"/>
                    <a:pt x="8817" y="7092"/>
                  </a:cubicBezTo>
                  <a:lnTo>
                    <a:pt x="8824" y="7092"/>
                  </a:lnTo>
                  <a:cubicBezTo>
                    <a:pt x="8875" y="6582"/>
                    <a:pt x="9057" y="6094"/>
                    <a:pt x="9354" y="5674"/>
                  </a:cubicBezTo>
                  <a:cubicBezTo>
                    <a:pt x="9481" y="5490"/>
                    <a:pt x="9639" y="5320"/>
                    <a:pt x="9839" y="5215"/>
                  </a:cubicBezTo>
                  <a:cubicBezTo>
                    <a:pt x="9951" y="5156"/>
                    <a:pt x="10078" y="5121"/>
                    <a:pt x="10204" y="5121"/>
                  </a:cubicBezTo>
                  <a:close/>
                  <a:moveTo>
                    <a:pt x="3587" y="11478"/>
                  </a:moveTo>
                  <a:cubicBezTo>
                    <a:pt x="3592" y="11478"/>
                    <a:pt x="3596" y="11479"/>
                    <a:pt x="3600" y="11479"/>
                  </a:cubicBezTo>
                  <a:cubicBezTo>
                    <a:pt x="3618" y="11479"/>
                    <a:pt x="3633" y="11481"/>
                    <a:pt x="3651" y="11483"/>
                  </a:cubicBezTo>
                  <a:lnTo>
                    <a:pt x="7110" y="11918"/>
                  </a:lnTo>
                  <a:cubicBezTo>
                    <a:pt x="7385" y="11953"/>
                    <a:pt x="7582" y="12206"/>
                    <a:pt x="7549" y="12483"/>
                  </a:cubicBezTo>
                  <a:lnTo>
                    <a:pt x="7547" y="12483"/>
                  </a:lnTo>
                  <a:cubicBezTo>
                    <a:pt x="7515" y="12734"/>
                    <a:pt x="7300" y="12923"/>
                    <a:pt x="7046" y="12923"/>
                  </a:cubicBezTo>
                  <a:cubicBezTo>
                    <a:pt x="7042" y="12923"/>
                    <a:pt x="7037" y="12923"/>
                    <a:pt x="7033" y="12923"/>
                  </a:cubicBezTo>
                  <a:cubicBezTo>
                    <a:pt x="7015" y="12923"/>
                    <a:pt x="7000" y="12920"/>
                    <a:pt x="6982" y="12920"/>
                  </a:cubicBezTo>
                  <a:lnTo>
                    <a:pt x="3525" y="12483"/>
                  </a:lnTo>
                  <a:cubicBezTo>
                    <a:pt x="3257" y="12450"/>
                    <a:pt x="3064" y="12213"/>
                    <a:pt x="3086" y="11945"/>
                  </a:cubicBezTo>
                  <a:cubicBezTo>
                    <a:pt x="3105" y="11683"/>
                    <a:pt x="3325" y="11478"/>
                    <a:pt x="3587" y="11478"/>
                  </a:cubicBezTo>
                  <a:close/>
                  <a:moveTo>
                    <a:pt x="9128" y="11650"/>
                  </a:moveTo>
                  <a:cubicBezTo>
                    <a:pt x="9248" y="11650"/>
                    <a:pt x="9369" y="11674"/>
                    <a:pt x="9483" y="11725"/>
                  </a:cubicBezTo>
                  <a:cubicBezTo>
                    <a:pt x="9806" y="11870"/>
                    <a:pt x="10011" y="12195"/>
                    <a:pt x="10000" y="12549"/>
                  </a:cubicBezTo>
                  <a:cubicBezTo>
                    <a:pt x="9989" y="13022"/>
                    <a:pt x="9600" y="13398"/>
                    <a:pt x="9130" y="13398"/>
                  </a:cubicBezTo>
                  <a:cubicBezTo>
                    <a:pt x="9122" y="13398"/>
                    <a:pt x="9114" y="13397"/>
                    <a:pt x="9105" y="13397"/>
                  </a:cubicBezTo>
                  <a:cubicBezTo>
                    <a:pt x="8752" y="13388"/>
                    <a:pt x="8437" y="13169"/>
                    <a:pt x="8312" y="12837"/>
                  </a:cubicBezTo>
                  <a:cubicBezTo>
                    <a:pt x="8185" y="12507"/>
                    <a:pt x="8268" y="12134"/>
                    <a:pt x="8525" y="11890"/>
                  </a:cubicBezTo>
                  <a:cubicBezTo>
                    <a:pt x="8691" y="11732"/>
                    <a:pt x="8908" y="11650"/>
                    <a:pt x="9128" y="11650"/>
                  </a:cubicBezTo>
                  <a:close/>
                  <a:moveTo>
                    <a:pt x="11118" y="12804"/>
                  </a:moveTo>
                  <a:cubicBezTo>
                    <a:pt x="11239" y="12804"/>
                    <a:pt x="11361" y="12829"/>
                    <a:pt x="11477" y="12881"/>
                  </a:cubicBezTo>
                  <a:cubicBezTo>
                    <a:pt x="11800" y="13024"/>
                    <a:pt x="12006" y="13351"/>
                    <a:pt x="11995" y="13705"/>
                  </a:cubicBezTo>
                  <a:cubicBezTo>
                    <a:pt x="11982" y="14182"/>
                    <a:pt x="11591" y="14558"/>
                    <a:pt x="11119" y="14558"/>
                  </a:cubicBezTo>
                  <a:cubicBezTo>
                    <a:pt x="11112" y="14558"/>
                    <a:pt x="11106" y="14558"/>
                    <a:pt x="11099" y="14558"/>
                  </a:cubicBezTo>
                  <a:cubicBezTo>
                    <a:pt x="10743" y="14549"/>
                    <a:pt x="10428" y="14327"/>
                    <a:pt x="10301" y="13995"/>
                  </a:cubicBezTo>
                  <a:cubicBezTo>
                    <a:pt x="10174" y="13663"/>
                    <a:pt x="10259" y="13290"/>
                    <a:pt x="10516" y="13046"/>
                  </a:cubicBezTo>
                  <a:cubicBezTo>
                    <a:pt x="10682" y="12887"/>
                    <a:pt x="10898" y="12804"/>
                    <a:pt x="11118" y="12804"/>
                  </a:cubicBezTo>
                  <a:close/>
                  <a:moveTo>
                    <a:pt x="12890" y="14245"/>
                  </a:moveTo>
                  <a:cubicBezTo>
                    <a:pt x="13013" y="14245"/>
                    <a:pt x="13137" y="14270"/>
                    <a:pt x="13255" y="14323"/>
                  </a:cubicBezTo>
                  <a:cubicBezTo>
                    <a:pt x="13587" y="14472"/>
                    <a:pt x="13798" y="14806"/>
                    <a:pt x="13787" y="15169"/>
                  </a:cubicBezTo>
                  <a:cubicBezTo>
                    <a:pt x="13774" y="15655"/>
                    <a:pt x="13376" y="16042"/>
                    <a:pt x="12892" y="16042"/>
                  </a:cubicBezTo>
                  <a:cubicBezTo>
                    <a:pt x="12884" y="16042"/>
                    <a:pt x="12876" y="16041"/>
                    <a:pt x="12868" y="16041"/>
                  </a:cubicBezTo>
                  <a:cubicBezTo>
                    <a:pt x="12503" y="16030"/>
                    <a:pt x="12182" y="15804"/>
                    <a:pt x="12053" y="15465"/>
                  </a:cubicBezTo>
                  <a:cubicBezTo>
                    <a:pt x="11921" y="15127"/>
                    <a:pt x="12009" y="14742"/>
                    <a:pt x="12272" y="14492"/>
                  </a:cubicBezTo>
                  <a:cubicBezTo>
                    <a:pt x="12443" y="14330"/>
                    <a:pt x="12665" y="14245"/>
                    <a:pt x="12890" y="14245"/>
                  </a:cubicBezTo>
                  <a:close/>
                  <a:moveTo>
                    <a:pt x="12151" y="0"/>
                  </a:moveTo>
                  <a:cubicBezTo>
                    <a:pt x="11659" y="0"/>
                    <a:pt x="12402" y="2594"/>
                    <a:pt x="10066" y="3560"/>
                  </a:cubicBezTo>
                  <a:cubicBezTo>
                    <a:pt x="9473" y="3805"/>
                    <a:pt x="8979" y="3901"/>
                    <a:pt x="8570" y="3901"/>
                  </a:cubicBezTo>
                  <a:cubicBezTo>
                    <a:pt x="7765" y="3901"/>
                    <a:pt x="7287" y="3530"/>
                    <a:pt x="7022" y="3200"/>
                  </a:cubicBezTo>
                  <a:lnTo>
                    <a:pt x="7022" y="3200"/>
                  </a:lnTo>
                  <a:lnTo>
                    <a:pt x="7042" y="4118"/>
                  </a:lnTo>
                  <a:lnTo>
                    <a:pt x="7042" y="4118"/>
                  </a:lnTo>
                  <a:lnTo>
                    <a:pt x="3494" y="4033"/>
                  </a:lnTo>
                  <a:lnTo>
                    <a:pt x="3516" y="1745"/>
                  </a:lnTo>
                  <a:cubicBezTo>
                    <a:pt x="3516" y="1745"/>
                    <a:pt x="2930" y="1347"/>
                    <a:pt x="2473" y="1347"/>
                  </a:cubicBezTo>
                  <a:cubicBezTo>
                    <a:pt x="2354" y="1347"/>
                    <a:pt x="2243" y="1375"/>
                    <a:pt x="2154" y="1444"/>
                  </a:cubicBezTo>
                  <a:cubicBezTo>
                    <a:pt x="1969" y="1586"/>
                    <a:pt x="1866" y="1721"/>
                    <a:pt x="1833" y="1918"/>
                  </a:cubicBezTo>
                  <a:cubicBezTo>
                    <a:pt x="1787" y="2182"/>
                    <a:pt x="1862" y="2558"/>
                    <a:pt x="2024" y="3217"/>
                  </a:cubicBezTo>
                  <a:cubicBezTo>
                    <a:pt x="2308" y="4371"/>
                    <a:pt x="2699" y="6775"/>
                    <a:pt x="1343" y="9061"/>
                  </a:cubicBezTo>
                  <a:cubicBezTo>
                    <a:pt x="0" y="11331"/>
                    <a:pt x="334" y="14448"/>
                    <a:pt x="2982" y="14683"/>
                  </a:cubicBezTo>
                  <a:lnTo>
                    <a:pt x="2993" y="14226"/>
                  </a:lnTo>
                  <a:cubicBezTo>
                    <a:pt x="3000" y="13991"/>
                    <a:pt x="3191" y="13806"/>
                    <a:pt x="3425" y="13806"/>
                  </a:cubicBezTo>
                  <a:cubicBezTo>
                    <a:pt x="3427" y="13806"/>
                    <a:pt x="3430" y="13806"/>
                    <a:pt x="3433" y="13806"/>
                  </a:cubicBezTo>
                  <a:lnTo>
                    <a:pt x="7226" y="13896"/>
                  </a:lnTo>
                  <a:cubicBezTo>
                    <a:pt x="7464" y="13903"/>
                    <a:pt x="7653" y="14101"/>
                    <a:pt x="7648" y="14338"/>
                  </a:cubicBezTo>
                  <a:lnTo>
                    <a:pt x="7642" y="14595"/>
                  </a:lnTo>
                  <a:cubicBezTo>
                    <a:pt x="7730" y="14561"/>
                    <a:pt x="7996" y="14474"/>
                    <a:pt x="8398" y="14474"/>
                  </a:cubicBezTo>
                  <a:cubicBezTo>
                    <a:pt x="8953" y="14474"/>
                    <a:pt x="9768" y="14641"/>
                    <a:pt x="10730" y="15347"/>
                  </a:cubicBezTo>
                  <a:cubicBezTo>
                    <a:pt x="12309" y="16507"/>
                    <a:pt x="12755" y="17308"/>
                    <a:pt x="13447" y="17308"/>
                  </a:cubicBezTo>
                  <a:cubicBezTo>
                    <a:pt x="13474" y="17308"/>
                    <a:pt x="13500" y="17307"/>
                    <a:pt x="13527" y="17305"/>
                  </a:cubicBezTo>
                  <a:cubicBezTo>
                    <a:pt x="13617" y="17298"/>
                    <a:pt x="13705" y="17281"/>
                    <a:pt x="13789" y="17254"/>
                  </a:cubicBezTo>
                  <a:cubicBezTo>
                    <a:pt x="14716" y="16958"/>
                    <a:pt x="14492" y="15059"/>
                    <a:pt x="13119" y="12281"/>
                  </a:cubicBezTo>
                  <a:cubicBezTo>
                    <a:pt x="11745" y="9503"/>
                    <a:pt x="10963" y="8426"/>
                    <a:pt x="11912" y="5877"/>
                  </a:cubicBezTo>
                  <a:cubicBezTo>
                    <a:pt x="12861" y="3327"/>
                    <a:pt x="13642" y="1279"/>
                    <a:pt x="12494" y="211"/>
                  </a:cubicBezTo>
                  <a:cubicBezTo>
                    <a:pt x="12338" y="65"/>
                    <a:pt x="12229" y="0"/>
                    <a:pt x="1215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6" name="Google Shape;5456;p32">
              <a:extLst>
                <a:ext uri="{FF2B5EF4-FFF2-40B4-BE49-F238E27FC236}">
                  <a16:creationId xmlns:a16="http://schemas.microsoft.com/office/drawing/2014/main" id="{9CD7B6B4-4815-9A0A-4910-679B57346D29}"/>
                </a:ext>
              </a:extLst>
            </p:cNvPr>
            <p:cNvSpPr/>
            <p:nvPr/>
          </p:nvSpPr>
          <p:spPr>
            <a:xfrm>
              <a:off x="3333125" y="2588700"/>
              <a:ext cx="410300" cy="560150"/>
            </a:xfrm>
            <a:custGeom>
              <a:avLst/>
              <a:gdLst/>
              <a:ahLst/>
              <a:cxnLst/>
              <a:rect l="l" t="t" r="r" b="b"/>
              <a:pathLst>
                <a:path w="16412" h="22406" extrusionOk="0">
                  <a:moveTo>
                    <a:pt x="2001" y="14236"/>
                  </a:moveTo>
                  <a:cubicBezTo>
                    <a:pt x="2186" y="14236"/>
                    <a:pt x="2373" y="14287"/>
                    <a:pt x="2541" y="14395"/>
                  </a:cubicBezTo>
                  <a:cubicBezTo>
                    <a:pt x="2814" y="14573"/>
                    <a:pt x="2983" y="14872"/>
                    <a:pt x="3077" y="15182"/>
                  </a:cubicBezTo>
                  <a:cubicBezTo>
                    <a:pt x="3174" y="15492"/>
                    <a:pt x="3203" y="15817"/>
                    <a:pt x="3253" y="16136"/>
                  </a:cubicBezTo>
                  <a:cubicBezTo>
                    <a:pt x="3319" y="16567"/>
                    <a:pt x="3431" y="16991"/>
                    <a:pt x="3587" y="17398"/>
                  </a:cubicBezTo>
                  <a:cubicBezTo>
                    <a:pt x="3833" y="18033"/>
                    <a:pt x="4196" y="18617"/>
                    <a:pt x="4464" y="19241"/>
                  </a:cubicBezTo>
                  <a:cubicBezTo>
                    <a:pt x="4541" y="19420"/>
                    <a:pt x="4605" y="19639"/>
                    <a:pt x="4484" y="19789"/>
                  </a:cubicBezTo>
                  <a:cubicBezTo>
                    <a:pt x="4418" y="19870"/>
                    <a:pt x="4310" y="19910"/>
                    <a:pt x="4209" y="19934"/>
                  </a:cubicBezTo>
                  <a:cubicBezTo>
                    <a:pt x="4097" y="19959"/>
                    <a:pt x="3983" y="19971"/>
                    <a:pt x="3868" y="19971"/>
                  </a:cubicBezTo>
                  <a:cubicBezTo>
                    <a:pt x="3535" y="19971"/>
                    <a:pt x="3202" y="19870"/>
                    <a:pt x="2910" y="19703"/>
                  </a:cubicBezTo>
                  <a:cubicBezTo>
                    <a:pt x="2519" y="19479"/>
                    <a:pt x="2203" y="19147"/>
                    <a:pt x="1939" y="18784"/>
                  </a:cubicBezTo>
                  <a:cubicBezTo>
                    <a:pt x="1269" y="17848"/>
                    <a:pt x="930" y="16716"/>
                    <a:pt x="981" y="15567"/>
                  </a:cubicBezTo>
                  <a:lnTo>
                    <a:pt x="981" y="15562"/>
                  </a:lnTo>
                  <a:cubicBezTo>
                    <a:pt x="970" y="15286"/>
                    <a:pt x="990" y="15006"/>
                    <a:pt x="1119" y="14765"/>
                  </a:cubicBezTo>
                  <a:cubicBezTo>
                    <a:pt x="1300" y="14426"/>
                    <a:pt x="1646" y="14236"/>
                    <a:pt x="2001" y="14236"/>
                  </a:cubicBezTo>
                  <a:close/>
                  <a:moveTo>
                    <a:pt x="1601" y="1"/>
                  </a:moveTo>
                  <a:cubicBezTo>
                    <a:pt x="1580" y="1"/>
                    <a:pt x="1560" y="3"/>
                    <a:pt x="1539" y="7"/>
                  </a:cubicBezTo>
                  <a:cubicBezTo>
                    <a:pt x="1392" y="35"/>
                    <a:pt x="1284" y="165"/>
                    <a:pt x="1216" y="297"/>
                  </a:cubicBezTo>
                  <a:cubicBezTo>
                    <a:pt x="941" y="829"/>
                    <a:pt x="1088" y="1475"/>
                    <a:pt x="1291" y="2037"/>
                  </a:cubicBezTo>
                  <a:cubicBezTo>
                    <a:pt x="1807" y="3470"/>
                    <a:pt x="2651" y="4829"/>
                    <a:pt x="2750" y="6352"/>
                  </a:cubicBezTo>
                  <a:cubicBezTo>
                    <a:pt x="2827" y="7556"/>
                    <a:pt x="2422" y="8736"/>
                    <a:pt x="1972" y="9857"/>
                  </a:cubicBezTo>
                  <a:cubicBezTo>
                    <a:pt x="1401" y="11272"/>
                    <a:pt x="739" y="12664"/>
                    <a:pt x="383" y="14147"/>
                  </a:cubicBezTo>
                  <a:cubicBezTo>
                    <a:pt x="27" y="15631"/>
                    <a:pt x="1" y="17253"/>
                    <a:pt x="673" y="18624"/>
                  </a:cubicBezTo>
                  <a:cubicBezTo>
                    <a:pt x="1302" y="19912"/>
                    <a:pt x="2497" y="20863"/>
                    <a:pt x="3816" y="21433"/>
                  </a:cubicBezTo>
                  <a:cubicBezTo>
                    <a:pt x="5135" y="22002"/>
                    <a:pt x="6581" y="22219"/>
                    <a:pt x="8014" y="22336"/>
                  </a:cubicBezTo>
                  <a:cubicBezTo>
                    <a:pt x="8526" y="22377"/>
                    <a:pt x="9042" y="22406"/>
                    <a:pt x="9557" y="22406"/>
                  </a:cubicBezTo>
                  <a:cubicBezTo>
                    <a:pt x="10297" y="22406"/>
                    <a:pt x="11035" y="22347"/>
                    <a:pt x="11756" y="22182"/>
                  </a:cubicBezTo>
                  <a:cubicBezTo>
                    <a:pt x="12970" y="21905"/>
                    <a:pt x="14139" y="21303"/>
                    <a:pt x="14910" y="20332"/>
                  </a:cubicBezTo>
                  <a:cubicBezTo>
                    <a:pt x="14117" y="19936"/>
                    <a:pt x="13214" y="19241"/>
                    <a:pt x="12752" y="18718"/>
                  </a:cubicBezTo>
                  <a:cubicBezTo>
                    <a:pt x="11945" y="17804"/>
                    <a:pt x="12649" y="17263"/>
                    <a:pt x="12649" y="17263"/>
                  </a:cubicBezTo>
                  <a:cubicBezTo>
                    <a:pt x="12886" y="17086"/>
                    <a:pt x="13070" y="17012"/>
                    <a:pt x="13248" y="17012"/>
                  </a:cubicBezTo>
                  <a:cubicBezTo>
                    <a:pt x="13510" y="17012"/>
                    <a:pt x="13759" y="17173"/>
                    <a:pt x="14148" y="17404"/>
                  </a:cubicBezTo>
                  <a:cubicBezTo>
                    <a:pt x="14486" y="17606"/>
                    <a:pt x="15214" y="18310"/>
                    <a:pt x="15748" y="19009"/>
                  </a:cubicBezTo>
                  <a:cubicBezTo>
                    <a:pt x="16097" y="18710"/>
                    <a:pt x="16332" y="18299"/>
                    <a:pt x="16411" y="17846"/>
                  </a:cubicBezTo>
                  <a:lnTo>
                    <a:pt x="16411" y="17846"/>
                  </a:lnTo>
                  <a:cubicBezTo>
                    <a:pt x="16384" y="17848"/>
                    <a:pt x="16358" y="17849"/>
                    <a:pt x="16331" y="17849"/>
                  </a:cubicBezTo>
                  <a:cubicBezTo>
                    <a:pt x="15639" y="17849"/>
                    <a:pt x="15193" y="17048"/>
                    <a:pt x="13614" y="15888"/>
                  </a:cubicBezTo>
                  <a:cubicBezTo>
                    <a:pt x="12654" y="15183"/>
                    <a:pt x="11840" y="15015"/>
                    <a:pt x="11284" y="15015"/>
                  </a:cubicBezTo>
                  <a:cubicBezTo>
                    <a:pt x="10881" y="15015"/>
                    <a:pt x="10614" y="15103"/>
                    <a:pt x="10526" y="15138"/>
                  </a:cubicBezTo>
                  <a:lnTo>
                    <a:pt x="10488" y="16679"/>
                  </a:lnTo>
                  <a:cubicBezTo>
                    <a:pt x="10480" y="16912"/>
                    <a:pt x="10288" y="17097"/>
                    <a:pt x="10057" y="17097"/>
                  </a:cubicBezTo>
                  <a:cubicBezTo>
                    <a:pt x="10052" y="17097"/>
                    <a:pt x="10048" y="17097"/>
                    <a:pt x="10044" y="17096"/>
                  </a:cubicBezTo>
                  <a:lnTo>
                    <a:pt x="6251" y="17004"/>
                  </a:lnTo>
                  <a:cubicBezTo>
                    <a:pt x="6014" y="17000"/>
                    <a:pt x="5827" y="16802"/>
                    <a:pt x="5831" y="16565"/>
                  </a:cubicBezTo>
                  <a:lnTo>
                    <a:pt x="5864" y="15224"/>
                  </a:lnTo>
                  <a:cubicBezTo>
                    <a:pt x="3216" y="14989"/>
                    <a:pt x="2882" y="11872"/>
                    <a:pt x="4225" y="9604"/>
                  </a:cubicBezTo>
                  <a:cubicBezTo>
                    <a:pt x="5581" y="7316"/>
                    <a:pt x="5189" y="4914"/>
                    <a:pt x="4906" y="3760"/>
                  </a:cubicBezTo>
                  <a:cubicBezTo>
                    <a:pt x="4746" y="3101"/>
                    <a:pt x="4669" y="2723"/>
                    <a:pt x="4715" y="2459"/>
                  </a:cubicBezTo>
                  <a:cubicBezTo>
                    <a:pt x="3620" y="2112"/>
                    <a:pt x="2888" y="1037"/>
                    <a:pt x="2033" y="233"/>
                  </a:cubicBezTo>
                  <a:cubicBezTo>
                    <a:pt x="1912" y="118"/>
                    <a:pt x="1764" y="1"/>
                    <a:pt x="1601" y="1"/>
                  </a:cubicBezTo>
                  <a:close/>
                </a:path>
              </a:pathLst>
            </a:custGeom>
            <a:solidFill>
              <a:srgbClr val="F246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7" name="Google Shape;5457;p32">
              <a:extLst>
                <a:ext uri="{FF2B5EF4-FFF2-40B4-BE49-F238E27FC236}">
                  <a16:creationId xmlns:a16="http://schemas.microsoft.com/office/drawing/2014/main" id="{26D3F3F8-1ADB-CB05-BC39-2F42049A9CD2}"/>
                </a:ext>
              </a:extLst>
            </p:cNvPr>
            <p:cNvSpPr/>
            <p:nvPr/>
          </p:nvSpPr>
          <p:spPr>
            <a:xfrm>
              <a:off x="3704775" y="2958500"/>
              <a:ext cx="46725" cy="44750"/>
            </a:xfrm>
            <a:custGeom>
              <a:avLst/>
              <a:gdLst/>
              <a:ahLst/>
              <a:cxnLst/>
              <a:rect l="l" t="t" r="r" b="b"/>
              <a:pathLst>
                <a:path w="1869" h="1790" extrusionOk="0">
                  <a:moveTo>
                    <a:pt x="963" y="291"/>
                  </a:moveTo>
                  <a:cubicBezTo>
                    <a:pt x="1270" y="291"/>
                    <a:pt x="1562" y="536"/>
                    <a:pt x="1552" y="896"/>
                  </a:cubicBezTo>
                  <a:cubicBezTo>
                    <a:pt x="1543" y="1213"/>
                    <a:pt x="1284" y="1465"/>
                    <a:pt x="968" y="1465"/>
                  </a:cubicBezTo>
                  <a:cubicBezTo>
                    <a:pt x="963" y="1465"/>
                    <a:pt x="957" y="1465"/>
                    <a:pt x="952" y="1465"/>
                  </a:cubicBezTo>
                  <a:cubicBezTo>
                    <a:pt x="429" y="1452"/>
                    <a:pt x="185" y="812"/>
                    <a:pt x="563" y="454"/>
                  </a:cubicBezTo>
                  <a:cubicBezTo>
                    <a:pt x="681" y="342"/>
                    <a:pt x="824" y="291"/>
                    <a:pt x="963" y="291"/>
                  </a:cubicBezTo>
                  <a:close/>
                  <a:moveTo>
                    <a:pt x="906" y="1"/>
                  </a:moveTo>
                  <a:cubicBezTo>
                    <a:pt x="422" y="1"/>
                    <a:pt x="22" y="387"/>
                    <a:pt x="9" y="874"/>
                  </a:cubicBezTo>
                  <a:cubicBezTo>
                    <a:pt x="0" y="1234"/>
                    <a:pt x="211" y="1566"/>
                    <a:pt x="541" y="1713"/>
                  </a:cubicBezTo>
                  <a:cubicBezTo>
                    <a:pt x="657" y="1764"/>
                    <a:pt x="780" y="1789"/>
                    <a:pt x="902" y="1789"/>
                  </a:cubicBezTo>
                  <a:cubicBezTo>
                    <a:pt x="1127" y="1789"/>
                    <a:pt x="1349" y="1705"/>
                    <a:pt x="1519" y="1544"/>
                  </a:cubicBezTo>
                  <a:cubicBezTo>
                    <a:pt x="1780" y="1296"/>
                    <a:pt x="1868" y="913"/>
                    <a:pt x="1739" y="577"/>
                  </a:cubicBezTo>
                  <a:cubicBezTo>
                    <a:pt x="1609" y="239"/>
                    <a:pt x="1290" y="12"/>
                    <a:pt x="930" y="1"/>
                  </a:cubicBezTo>
                  <a:cubicBezTo>
                    <a:pt x="922" y="1"/>
                    <a:pt x="914" y="1"/>
                    <a:pt x="90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8" name="Google Shape;5458;p32">
              <a:extLst>
                <a:ext uri="{FF2B5EF4-FFF2-40B4-BE49-F238E27FC236}">
                  <a16:creationId xmlns:a16="http://schemas.microsoft.com/office/drawing/2014/main" id="{CAAE31B1-6184-CFB8-73B8-457C3DAA5156}"/>
                </a:ext>
              </a:extLst>
            </p:cNvPr>
            <p:cNvSpPr/>
            <p:nvPr/>
          </p:nvSpPr>
          <p:spPr>
            <a:xfrm>
              <a:off x="3631750" y="3013950"/>
              <a:ext cx="115625" cy="91025"/>
            </a:xfrm>
            <a:custGeom>
              <a:avLst/>
              <a:gdLst/>
              <a:ahLst/>
              <a:cxnLst/>
              <a:rect l="l" t="t" r="r" b="b"/>
              <a:pathLst>
                <a:path w="4625" h="3641" extrusionOk="0">
                  <a:moveTo>
                    <a:pt x="1303" y="1"/>
                  </a:moveTo>
                  <a:cubicBezTo>
                    <a:pt x="1125" y="1"/>
                    <a:pt x="942" y="75"/>
                    <a:pt x="706" y="251"/>
                  </a:cubicBezTo>
                  <a:cubicBezTo>
                    <a:pt x="706" y="251"/>
                    <a:pt x="0" y="794"/>
                    <a:pt x="807" y="1708"/>
                  </a:cubicBezTo>
                  <a:cubicBezTo>
                    <a:pt x="1269" y="2231"/>
                    <a:pt x="2172" y="2924"/>
                    <a:pt x="2967" y="3322"/>
                  </a:cubicBezTo>
                  <a:cubicBezTo>
                    <a:pt x="3356" y="3516"/>
                    <a:pt x="3719" y="3640"/>
                    <a:pt x="3993" y="3640"/>
                  </a:cubicBezTo>
                  <a:cubicBezTo>
                    <a:pt x="4138" y="3640"/>
                    <a:pt x="4257" y="3606"/>
                    <a:pt x="4343" y="3528"/>
                  </a:cubicBezTo>
                  <a:cubicBezTo>
                    <a:pt x="4625" y="3278"/>
                    <a:pt x="4293" y="2640"/>
                    <a:pt x="3803" y="1999"/>
                  </a:cubicBezTo>
                  <a:cubicBezTo>
                    <a:pt x="3269" y="1300"/>
                    <a:pt x="2541" y="596"/>
                    <a:pt x="2203" y="394"/>
                  </a:cubicBezTo>
                  <a:cubicBezTo>
                    <a:pt x="1815" y="162"/>
                    <a:pt x="1565" y="1"/>
                    <a:pt x="1303"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59" name="Google Shape;5459;p32">
              <a:extLst>
                <a:ext uri="{FF2B5EF4-FFF2-40B4-BE49-F238E27FC236}">
                  <a16:creationId xmlns:a16="http://schemas.microsoft.com/office/drawing/2014/main" id="{25ABAB30-593C-0AE0-34AE-CFD00F2342FC}"/>
                </a:ext>
              </a:extLst>
            </p:cNvPr>
            <p:cNvSpPr/>
            <p:nvPr/>
          </p:nvSpPr>
          <p:spPr>
            <a:xfrm>
              <a:off x="3714050" y="2965925"/>
              <a:ext cx="34250" cy="29200"/>
            </a:xfrm>
            <a:custGeom>
              <a:avLst/>
              <a:gdLst/>
              <a:ahLst/>
              <a:cxnLst/>
              <a:rect l="l" t="t" r="r" b="b"/>
              <a:pathLst>
                <a:path w="1370" h="1168" extrusionOk="0">
                  <a:moveTo>
                    <a:pt x="593" y="1"/>
                  </a:moveTo>
                  <a:cubicBezTo>
                    <a:pt x="277" y="1"/>
                    <a:pt x="18" y="252"/>
                    <a:pt x="9" y="570"/>
                  </a:cubicBezTo>
                  <a:cubicBezTo>
                    <a:pt x="0" y="926"/>
                    <a:pt x="291" y="1168"/>
                    <a:pt x="596" y="1168"/>
                  </a:cubicBezTo>
                  <a:cubicBezTo>
                    <a:pt x="735" y="1168"/>
                    <a:pt x="876" y="1117"/>
                    <a:pt x="994" y="1005"/>
                  </a:cubicBezTo>
                  <a:cubicBezTo>
                    <a:pt x="1370" y="647"/>
                    <a:pt x="1128" y="14"/>
                    <a:pt x="609" y="1"/>
                  </a:cubicBezTo>
                  <a:cubicBezTo>
                    <a:pt x="604" y="1"/>
                    <a:pt x="599" y="1"/>
                    <a:pt x="593"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0" name="Google Shape;5460;p32">
              <a:extLst>
                <a:ext uri="{FF2B5EF4-FFF2-40B4-BE49-F238E27FC236}">
                  <a16:creationId xmlns:a16="http://schemas.microsoft.com/office/drawing/2014/main" id="{01771343-504E-A5AE-0D9D-62D95580EC40}"/>
                </a:ext>
              </a:extLst>
            </p:cNvPr>
            <p:cNvSpPr/>
            <p:nvPr/>
          </p:nvSpPr>
          <p:spPr>
            <a:xfrm>
              <a:off x="3660600" y="2922475"/>
              <a:ext cx="46050" cy="43700"/>
            </a:xfrm>
            <a:custGeom>
              <a:avLst/>
              <a:gdLst/>
              <a:ahLst/>
              <a:cxnLst/>
              <a:rect l="l" t="t" r="r" b="b"/>
              <a:pathLst>
                <a:path w="1842" h="1748" extrusionOk="0">
                  <a:moveTo>
                    <a:pt x="876" y="216"/>
                  </a:moveTo>
                  <a:cubicBezTo>
                    <a:pt x="1222" y="216"/>
                    <a:pt x="1551" y="490"/>
                    <a:pt x="1541" y="895"/>
                  </a:cubicBezTo>
                  <a:cubicBezTo>
                    <a:pt x="1530" y="1251"/>
                    <a:pt x="1238" y="1535"/>
                    <a:pt x="884" y="1535"/>
                  </a:cubicBezTo>
                  <a:cubicBezTo>
                    <a:pt x="877" y="1535"/>
                    <a:pt x="871" y="1535"/>
                    <a:pt x="864" y="1535"/>
                  </a:cubicBezTo>
                  <a:cubicBezTo>
                    <a:pt x="277" y="1519"/>
                    <a:pt x="0" y="803"/>
                    <a:pt x="427" y="398"/>
                  </a:cubicBezTo>
                  <a:cubicBezTo>
                    <a:pt x="560" y="272"/>
                    <a:pt x="720" y="216"/>
                    <a:pt x="876" y="216"/>
                  </a:cubicBezTo>
                  <a:close/>
                  <a:moveTo>
                    <a:pt x="901" y="0"/>
                  </a:moveTo>
                  <a:cubicBezTo>
                    <a:pt x="429" y="0"/>
                    <a:pt x="40" y="378"/>
                    <a:pt x="27" y="853"/>
                  </a:cubicBezTo>
                  <a:cubicBezTo>
                    <a:pt x="18" y="1205"/>
                    <a:pt x="222" y="1528"/>
                    <a:pt x="545" y="1671"/>
                  </a:cubicBezTo>
                  <a:cubicBezTo>
                    <a:pt x="660" y="1722"/>
                    <a:pt x="781" y="1747"/>
                    <a:pt x="901" y="1747"/>
                  </a:cubicBezTo>
                  <a:cubicBezTo>
                    <a:pt x="1120" y="1747"/>
                    <a:pt x="1335" y="1664"/>
                    <a:pt x="1501" y="1508"/>
                  </a:cubicBezTo>
                  <a:cubicBezTo>
                    <a:pt x="1756" y="1264"/>
                    <a:pt x="1842" y="891"/>
                    <a:pt x="1717" y="561"/>
                  </a:cubicBezTo>
                  <a:cubicBezTo>
                    <a:pt x="1589" y="231"/>
                    <a:pt x="1277" y="11"/>
                    <a:pt x="926" y="0"/>
                  </a:cubicBezTo>
                  <a:cubicBezTo>
                    <a:pt x="917" y="0"/>
                    <a:pt x="909" y="0"/>
                    <a:pt x="901"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1" name="Google Shape;5461;p32">
              <a:extLst>
                <a:ext uri="{FF2B5EF4-FFF2-40B4-BE49-F238E27FC236}">
                  <a16:creationId xmlns:a16="http://schemas.microsoft.com/office/drawing/2014/main" id="{8F716676-8E95-D93E-1BD4-11AE0FE50CA1}"/>
                </a:ext>
              </a:extLst>
            </p:cNvPr>
            <p:cNvSpPr/>
            <p:nvPr/>
          </p:nvSpPr>
          <p:spPr>
            <a:xfrm>
              <a:off x="3665875" y="2928300"/>
              <a:ext cx="33050" cy="32875"/>
            </a:xfrm>
            <a:custGeom>
              <a:avLst/>
              <a:gdLst/>
              <a:ahLst/>
              <a:cxnLst/>
              <a:rect l="l" t="t" r="r" b="b"/>
              <a:pathLst>
                <a:path w="1322" h="1315" extrusionOk="0">
                  <a:moveTo>
                    <a:pt x="664" y="0"/>
                  </a:moveTo>
                  <a:cubicBezTo>
                    <a:pt x="662" y="0"/>
                    <a:pt x="661" y="0"/>
                    <a:pt x="660" y="0"/>
                  </a:cubicBezTo>
                  <a:cubicBezTo>
                    <a:pt x="295" y="0"/>
                    <a:pt x="0" y="295"/>
                    <a:pt x="0" y="658"/>
                  </a:cubicBezTo>
                  <a:cubicBezTo>
                    <a:pt x="0" y="1020"/>
                    <a:pt x="297" y="1315"/>
                    <a:pt x="662" y="1315"/>
                  </a:cubicBezTo>
                  <a:cubicBezTo>
                    <a:pt x="1027" y="1315"/>
                    <a:pt x="1321" y="1020"/>
                    <a:pt x="1321" y="655"/>
                  </a:cubicBezTo>
                  <a:cubicBezTo>
                    <a:pt x="1321" y="294"/>
                    <a:pt x="1027" y="0"/>
                    <a:pt x="664"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2" name="Google Shape;5462;p32">
              <a:extLst>
                <a:ext uri="{FF2B5EF4-FFF2-40B4-BE49-F238E27FC236}">
                  <a16:creationId xmlns:a16="http://schemas.microsoft.com/office/drawing/2014/main" id="{19A70E2C-39C0-D677-018D-FF4F17419888}"/>
                </a:ext>
              </a:extLst>
            </p:cNvPr>
            <p:cNvSpPr/>
            <p:nvPr/>
          </p:nvSpPr>
          <p:spPr>
            <a:xfrm>
              <a:off x="3623500" y="2730250"/>
              <a:ext cx="53275" cy="124375"/>
            </a:xfrm>
            <a:custGeom>
              <a:avLst/>
              <a:gdLst/>
              <a:ahLst/>
              <a:cxnLst/>
              <a:rect l="l" t="t" r="r" b="b"/>
              <a:pathLst>
                <a:path w="2131" h="4975" extrusionOk="0">
                  <a:moveTo>
                    <a:pt x="1476" y="0"/>
                  </a:moveTo>
                  <a:cubicBezTo>
                    <a:pt x="1350" y="0"/>
                    <a:pt x="1221" y="34"/>
                    <a:pt x="1108" y="94"/>
                  </a:cubicBezTo>
                  <a:cubicBezTo>
                    <a:pt x="908" y="197"/>
                    <a:pt x="752" y="369"/>
                    <a:pt x="623" y="551"/>
                  </a:cubicBezTo>
                  <a:cubicBezTo>
                    <a:pt x="326" y="971"/>
                    <a:pt x="146" y="1459"/>
                    <a:pt x="93" y="1971"/>
                  </a:cubicBezTo>
                  <a:lnTo>
                    <a:pt x="86" y="1969"/>
                  </a:lnTo>
                  <a:lnTo>
                    <a:pt x="86" y="1969"/>
                  </a:lnTo>
                  <a:cubicBezTo>
                    <a:pt x="1" y="2918"/>
                    <a:pt x="271" y="3898"/>
                    <a:pt x="851" y="4654"/>
                  </a:cubicBezTo>
                  <a:cubicBezTo>
                    <a:pt x="974" y="4814"/>
                    <a:pt x="1160" y="4974"/>
                    <a:pt x="1345" y="4974"/>
                  </a:cubicBezTo>
                  <a:cubicBezTo>
                    <a:pt x="1392" y="4974"/>
                    <a:pt x="1439" y="4964"/>
                    <a:pt x="1484" y="4940"/>
                  </a:cubicBezTo>
                  <a:cubicBezTo>
                    <a:pt x="1568" y="4896"/>
                    <a:pt x="1625" y="4817"/>
                    <a:pt x="1667" y="4731"/>
                  </a:cubicBezTo>
                  <a:cubicBezTo>
                    <a:pt x="1810" y="4435"/>
                    <a:pt x="1777" y="4087"/>
                    <a:pt x="1761" y="3758"/>
                  </a:cubicBezTo>
                  <a:cubicBezTo>
                    <a:pt x="1726" y="3004"/>
                    <a:pt x="1801" y="2250"/>
                    <a:pt x="1985" y="1518"/>
                  </a:cubicBezTo>
                  <a:cubicBezTo>
                    <a:pt x="2051" y="1261"/>
                    <a:pt x="2130" y="1002"/>
                    <a:pt x="2119" y="736"/>
                  </a:cubicBezTo>
                  <a:cubicBezTo>
                    <a:pt x="2111" y="470"/>
                    <a:pt x="1992" y="191"/>
                    <a:pt x="1757" y="65"/>
                  </a:cubicBezTo>
                  <a:cubicBezTo>
                    <a:pt x="1670" y="20"/>
                    <a:pt x="1574" y="0"/>
                    <a:pt x="1476"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3" name="Google Shape;5463;p32">
              <a:extLst>
                <a:ext uri="{FF2B5EF4-FFF2-40B4-BE49-F238E27FC236}">
                  <a16:creationId xmlns:a16="http://schemas.microsoft.com/office/drawing/2014/main" id="{5D1140C1-0067-5E01-E46F-54EAAC21126E}"/>
                </a:ext>
              </a:extLst>
            </p:cNvPr>
            <p:cNvSpPr/>
            <p:nvPr/>
          </p:nvSpPr>
          <p:spPr>
            <a:xfrm>
              <a:off x="3611300" y="2893675"/>
              <a:ext cx="45425" cy="43500"/>
            </a:xfrm>
            <a:custGeom>
              <a:avLst/>
              <a:gdLst/>
              <a:ahLst/>
              <a:cxnLst/>
              <a:rect l="l" t="t" r="r" b="b"/>
              <a:pathLst>
                <a:path w="1817" h="1740" extrusionOk="0">
                  <a:moveTo>
                    <a:pt x="887" y="290"/>
                  </a:moveTo>
                  <a:cubicBezTo>
                    <a:pt x="1183" y="290"/>
                    <a:pt x="1465" y="525"/>
                    <a:pt x="1456" y="871"/>
                  </a:cubicBezTo>
                  <a:cubicBezTo>
                    <a:pt x="1447" y="1177"/>
                    <a:pt x="1197" y="1421"/>
                    <a:pt x="892" y="1421"/>
                  </a:cubicBezTo>
                  <a:cubicBezTo>
                    <a:pt x="888" y="1421"/>
                    <a:pt x="884" y="1421"/>
                    <a:pt x="880" y="1421"/>
                  </a:cubicBezTo>
                  <a:cubicBezTo>
                    <a:pt x="374" y="1410"/>
                    <a:pt x="137" y="794"/>
                    <a:pt x="502" y="447"/>
                  </a:cubicBezTo>
                  <a:cubicBezTo>
                    <a:pt x="616" y="339"/>
                    <a:pt x="753" y="290"/>
                    <a:pt x="887" y="290"/>
                  </a:cubicBezTo>
                  <a:close/>
                  <a:moveTo>
                    <a:pt x="880" y="1"/>
                  </a:moveTo>
                  <a:cubicBezTo>
                    <a:pt x="409" y="1"/>
                    <a:pt x="23" y="376"/>
                    <a:pt x="10" y="849"/>
                  </a:cubicBezTo>
                  <a:cubicBezTo>
                    <a:pt x="1" y="1199"/>
                    <a:pt x="205" y="1522"/>
                    <a:pt x="526" y="1665"/>
                  </a:cubicBezTo>
                  <a:cubicBezTo>
                    <a:pt x="640" y="1715"/>
                    <a:pt x="760" y="1740"/>
                    <a:pt x="880" y="1740"/>
                  </a:cubicBezTo>
                  <a:cubicBezTo>
                    <a:pt x="1098" y="1740"/>
                    <a:pt x="1313" y="1658"/>
                    <a:pt x="1478" y="1502"/>
                  </a:cubicBezTo>
                  <a:cubicBezTo>
                    <a:pt x="1733" y="1260"/>
                    <a:pt x="1816" y="889"/>
                    <a:pt x="1691" y="559"/>
                  </a:cubicBezTo>
                  <a:cubicBezTo>
                    <a:pt x="1566" y="232"/>
                    <a:pt x="1256" y="12"/>
                    <a:pt x="904" y="1"/>
                  </a:cubicBezTo>
                  <a:cubicBezTo>
                    <a:pt x="896" y="1"/>
                    <a:pt x="888" y="1"/>
                    <a:pt x="880"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4" name="Google Shape;5464;p32">
              <a:extLst>
                <a:ext uri="{FF2B5EF4-FFF2-40B4-BE49-F238E27FC236}">
                  <a16:creationId xmlns:a16="http://schemas.microsoft.com/office/drawing/2014/main" id="{FAF41C27-AAC5-212B-853C-7842453DDB5F}"/>
                </a:ext>
              </a:extLst>
            </p:cNvPr>
            <p:cNvSpPr/>
            <p:nvPr/>
          </p:nvSpPr>
          <p:spPr>
            <a:xfrm>
              <a:off x="3619250" y="2901050"/>
              <a:ext cx="33075" cy="28150"/>
            </a:xfrm>
            <a:custGeom>
              <a:avLst/>
              <a:gdLst/>
              <a:ahLst/>
              <a:cxnLst/>
              <a:rect l="l" t="t" r="r" b="b"/>
              <a:pathLst>
                <a:path w="1323" h="1126" extrusionOk="0">
                  <a:moveTo>
                    <a:pt x="572" y="0"/>
                  </a:moveTo>
                  <a:cubicBezTo>
                    <a:pt x="267" y="0"/>
                    <a:pt x="17" y="243"/>
                    <a:pt x="8" y="550"/>
                  </a:cubicBezTo>
                  <a:cubicBezTo>
                    <a:pt x="1" y="893"/>
                    <a:pt x="281" y="1126"/>
                    <a:pt x="575" y="1126"/>
                  </a:cubicBezTo>
                  <a:cubicBezTo>
                    <a:pt x="709" y="1126"/>
                    <a:pt x="846" y="1077"/>
                    <a:pt x="960" y="970"/>
                  </a:cubicBezTo>
                  <a:cubicBezTo>
                    <a:pt x="1322" y="625"/>
                    <a:pt x="1089" y="14"/>
                    <a:pt x="588" y="0"/>
                  </a:cubicBezTo>
                  <a:cubicBezTo>
                    <a:pt x="583" y="0"/>
                    <a:pt x="578" y="0"/>
                    <a:pt x="572"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5" name="Google Shape;5465;p32">
              <a:extLst>
                <a:ext uri="{FF2B5EF4-FFF2-40B4-BE49-F238E27FC236}">
                  <a16:creationId xmlns:a16="http://schemas.microsoft.com/office/drawing/2014/main" id="{9E1EA5CD-1AAB-78AA-0D0E-5E9F9E7CBE9B}"/>
                </a:ext>
              </a:extLst>
            </p:cNvPr>
            <p:cNvSpPr/>
            <p:nvPr/>
          </p:nvSpPr>
          <p:spPr>
            <a:xfrm>
              <a:off x="3478850" y="2947350"/>
              <a:ext cx="117700" cy="68725"/>
            </a:xfrm>
            <a:custGeom>
              <a:avLst/>
              <a:gdLst/>
              <a:ahLst/>
              <a:cxnLst/>
              <a:rect l="l" t="t" r="r" b="b"/>
              <a:pathLst>
                <a:path w="4708" h="2749" extrusionOk="0">
                  <a:moveTo>
                    <a:pt x="624" y="856"/>
                  </a:moveTo>
                  <a:lnTo>
                    <a:pt x="4042" y="940"/>
                  </a:lnTo>
                  <a:cubicBezTo>
                    <a:pt x="4174" y="942"/>
                    <a:pt x="4277" y="1052"/>
                    <a:pt x="4275" y="1183"/>
                  </a:cubicBezTo>
                  <a:cubicBezTo>
                    <a:pt x="4273" y="1245"/>
                    <a:pt x="4246" y="1304"/>
                    <a:pt x="4200" y="1348"/>
                  </a:cubicBezTo>
                  <a:cubicBezTo>
                    <a:pt x="4156" y="1390"/>
                    <a:pt x="4097" y="1414"/>
                    <a:pt x="4038" y="1414"/>
                  </a:cubicBezTo>
                  <a:cubicBezTo>
                    <a:pt x="4036" y="1414"/>
                    <a:pt x="4033" y="1414"/>
                    <a:pt x="4031" y="1414"/>
                  </a:cubicBezTo>
                  <a:lnTo>
                    <a:pt x="613" y="1333"/>
                  </a:lnTo>
                  <a:cubicBezTo>
                    <a:pt x="481" y="1329"/>
                    <a:pt x="376" y="1221"/>
                    <a:pt x="378" y="1089"/>
                  </a:cubicBezTo>
                  <a:cubicBezTo>
                    <a:pt x="380" y="1025"/>
                    <a:pt x="407" y="966"/>
                    <a:pt x="453" y="924"/>
                  </a:cubicBezTo>
                  <a:cubicBezTo>
                    <a:pt x="499" y="880"/>
                    <a:pt x="560" y="856"/>
                    <a:pt x="624" y="856"/>
                  </a:cubicBezTo>
                  <a:close/>
                  <a:moveTo>
                    <a:pt x="476" y="1"/>
                  </a:moveTo>
                  <a:cubicBezTo>
                    <a:pt x="244" y="1"/>
                    <a:pt x="55" y="187"/>
                    <a:pt x="46" y="421"/>
                  </a:cubicBezTo>
                  <a:lnTo>
                    <a:pt x="35" y="876"/>
                  </a:lnTo>
                  <a:lnTo>
                    <a:pt x="4" y="2219"/>
                  </a:lnTo>
                  <a:cubicBezTo>
                    <a:pt x="0" y="2456"/>
                    <a:pt x="187" y="2652"/>
                    <a:pt x="424" y="2658"/>
                  </a:cubicBezTo>
                  <a:lnTo>
                    <a:pt x="4218" y="2748"/>
                  </a:lnTo>
                  <a:cubicBezTo>
                    <a:pt x="4222" y="2748"/>
                    <a:pt x="4226" y="2748"/>
                    <a:pt x="4230" y="2748"/>
                  </a:cubicBezTo>
                  <a:cubicBezTo>
                    <a:pt x="4462" y="2748"/>
                    <a:pt x="4653" y="2564"/>
                    <a:pt x="4659" y="2331"/>
                  </a:cubicBezTo>
                  <a:lnTo>
                    <a:pt x="4697" y="790"/>
                  </a:lnTo>
                  <a:lnTo>
                    <a:pt x="4703" y="533"/>
                  </a:lnTo>
                  <a:cubicBezTo>
                    <a:pt x="4708" y="296"/>
                    <a:pt x="4519" y="98"/>
                    <a:pt x="4281" y="91"/>
                  </a:cubicBezTo>
                  <a:lnTo>
                    <a:pt x="488" y="1"/>
                  </a:lnTo>
                  <a:cubicBezTo>
                    <a:pt x="484" y="1"/>
                    <a:pt x="480" y="1"/>
                    <a:pt x="476"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6" name="Google Shape;5466;p32">
              <a:extLst>
                <a:ext uri="{FF2B5EF4-FFF2-40B4-BE49-F238E27FC236}">
                  <a16:creationId xmlns:a16="http://schemas.microsoft.com/office/drawing/2014/main" id="{32B94162-306C-324F-3949-A597CA791568}"/>
                </a:ext>
              </a:extLst>
            </p:cNvPr>
            <p:cNvSpPr/>
            <p:nvPr/>
          </p:nvSpPr>
          <p:spPr>
            <a:xfrm>
              <a:off x="3481800" y="2889175"/>
              <a:ext cx="112600" cy="36125"/>
            </a:xfrm>
            <a:custGeom>
              <a:avLst/>
              <a:gdLst/>
              <a:ahLst/>
              <a:cxnLst/>
              <a:rect l="l" t="t" r="r" b="b"/>
              <a:pathLst>
                <a:path w="4504" h="1445" extrusionOk="0">
                  <a:moveTo>
                    <a:pt x="524" y="0"/>
                  </a:moveTo>
                  <a:cubicBezTo>
                    <a:pt x="260" y="0"/>
                    <a:pt x="40" y="205"/>
                    <a:pt x="20" y="467"/>
                  </a:cubicBezTo>
                  <a:cubicBezTo>
                    <a:pt x="1" y="735"/>
                    <a:pt x="194" y="972"/>
                    <a:pt x="460" y="1005"/>
                  </a:cubicBezTo>
                  <a:lnTo>
                    <a:pt x="3919" y="1442"/>
                  </a:lnTo>
                  <a:cubicBezTo>
                    <a:pt x="3937" y="1442"/>
                    <a:pt x="3952" y="1445"/>
                    <a:pt x="3970" y="1445"/>
                  </a:cubicBezTo>
                  <a:cubicBezTo>
                    <a:pt x="3974" y="1445"/>
                    <a:pt x="3978" y="1445"/>
                    <a:pt x="3982" y="1445"/>
                  </a:cubicBezTo>
                  <a:cubicBezTo>
                    <a:pt x="4245" y="1445"/>
                    <a:pt x="4465" y="1243"/>
                    <a:pt x="4484" y="979"/>
                  </a:cubicBezTo>
                  <a:cubicBezTo>
                    <a:pt x="4504" y="710"/>
                    <a:pt x="4313" y="473"/>
                    <a:pt x="4045" y="440"/>
                  </a:cubicBezTo>
                  <a:lnTo>
                    <a:pt x="588" y="5"/>
                  </a:lnTo>
                  <a:cubicBezTo>
                    <a:pt x="570" y="3"/>
                    <a:pt x="555" y="1"/>
                    <a:pt x="537" y="1"/>
                  </a:cubicBezTo>
                  <a:cubicBezTo>
                    <a:pt x="533" y="1"/>
                    <a:pt x="529" y="0"/>
                    <a:pt x="524"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7" name="Google Shape;5467;p32">
              <a:extLst>
                <a:ext uri="{FF2B5EF4-FFF2-40B4-BE49-F238E27FC236}">
                  <a16:creationId xmlns:a16="http://schemas.microsoft.com/office/drawing/2014/main" id="{94984153-8945-3EE3-0853-CA653BC46DC5}"/>
                </a:ext>
              </a:extLst>
            </p:cNvPr>
            <p:cNvSpPr/>
            <p:nvPr/>
          </p:nvSpPr>
          <p:spPr>
            <a:xfrm>
              <a:off x="3478950" y="2800825"/>
              <a:ext cx="112175" cy="27325"/>
            </a:xfrm>
            <a:custGeom>
              <a:avLst/>
              <a:gdLst/>
              <a:ahLst/>
              <a:cxnLst/>
              <a:rect l="l" t="t" r="r" b="b"/>
              <a:pathLst>
                <a:path w="4487" h="1093" extrusionOk="0">
                  <a:moveTo>
                    <a:pt x="508" y="1"/>
                  </a:moveTo>
                  <a:cubicBezTo>
                    <a:pt x="236" y="1"/>
                    <a:pt x="14" y="220"/>
                    <a:pt x="7" y="493"/>
                  </a:cubicBezTo>
                  <a:cubicBezTo>
                    <a:pt x="0" y="765"/>
                    <a:pt x="214" y="996"/>
                    <a:pt x="488" y="1009"/>
                  </a:cubicBezTo>
                  <a:lnTo>
                    <a:pt x="3974" y="1093"/>
                  </a:lnTo>
                  <a:cubicBezTo>
                    <a:pt x="4249" y="1093"/>
                    <a:pt x="4473" y="875"/>
                    <a:pt x="4479" y="601"/>
                  </a:cubicBezTo>
                  <a:cubicBezTo>
                    <a:pt x="4486" y="326"/>
                    <a:pt x="4271" y="97"/>
                    <a:pt x="3998" y="84"/>
                  </a:cubicBezTo>
                  <a:lnTo>
                    <a:pt x="513" y="1"/>
                  </a:lnTo>
                  <a:cubicBezTo>
                    <a:pt x="511" y="1"/>
                    <a:pt x="510" y="1"/>
                    <a:pt x="508" y="1"/>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8" name="Google Shape;5468;p32">
              <a:extLst>
                <a:ext uri="{FF2B5EF4-FFF2-40B4-BE49-F238E27FC236}">
                  <a16:creationId xmlns:a16="http://schemas.microsoft.com/office/drawing/2014/main" id="{E1E90E27-D5CB-1681-400F-A049274C0FFF}"/>
                </a:ext>
              </a:extLst>
            </p:cNvPr>
            <p:cNvSpPr/>
            <p:nvPr/>
          </p:nvSpPr>
          <p:spPr>
            <a:xfrm>
              <a:off x="3480750" y="2714625"/>
              <a:ext cx="112725" cy="27875"/>
            </a:xfrm>
            <a:custGeom>
              <a:avLst/>
              <a:gdLst/>
              <a:ahLst/>
              <a:cxnLst/>
              <a:rect l="l" t="t" r="r" b="b"/>
              <a:pathLst>
                <a:path w="4509" h="1115" extrusionOk="0">
                  <a:moveTo>
                    <a:pt x="523" y="0"/>
                  </a:moveTo>
                  <a:cubicBezTo>
                    <a:pt x="245" y="0"/>
                    <a:pt x="14" y="224"/>
                    <a:pt x="8" y="504"/>
                  </a:cubicBezTo>
                  <a:cubicBezTo>
                    <a:pt x="1" y="789"/>
                    <a:pt x="225" y="1024"/>
                    <a:pt x="511" y="1031"/>
                  </a:cubicBezTo>
                  <a:lnTo>
                    <a:pt x="3975" y="1115"/>
                  </a:lnTo>
                  <a:cubicBezTo>
                    <a:pt x="3977" y="1115"/>
                    <a:pt x="3980" y="1115"/>
                    <a:pt x="3983" y="1115"/>
                  </a:cubicBezTo>
                  <a:cubicBezTo>
                    <a:pt x="4116" y="1115"/>
                    <a:pt x="4247" y="1064"/>
                    <a:pt x="4344" y="972"/>
                  </a:cubicBezTo>
                  <a:cubicBezTo>
                    <a:pt x="4443" y="877"/>
                    <a:pt x="4500" y="748"/>
                    <a:pt x="4504" y="611"/>
                  </a:cubicBezTo>
                  <a:cubicBezTo>
                    <a:pt x="4509" y="328"/>
                    <a:pt x="4284" y="90"/>
                    <a:pt x="3999" y="84"/>
                  </a:cubicBezTo>
                  <a:lnTo>
                    <a:pt x="535" y="0"/>
                  </a:lnTo>
                  <a:cubicBezTo>
                    <a:pt x="531" y="0"/>
                    <a:pt x="527" y="0"/>
                    <a:pt x="523" y="0"/>
                  </a:cubicBez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69" name="Google Shape;5469;p32">
              <a:extLst>
                <a:ext uri="{FF2B5EF4-FFF2-40B4-BE49-F238E27FC236}">
                  <a16:creationId xmlns:a16="http://schemas.microsoft.com/office/drawing/2014/main" id="{3D88437A-BC9E-C553-88C6-4509B0EBCEE6}"/>
                </a:ext>
              </a:extLst>
            </p:cNvPr>
            <p:cNvSpPr/>
            <p:nvPr/>
          </p:nvSpPr>
          <p:spPr>
            <a:xfrm>
              <a:off x="3488225" y="2968800"/>
              <a:ext cx="97550" cy="13925"/>
            </a:xfrm>
            <a:custGeom>
              <a:avLst/>
              <a:gdLst/>
              <a:ahLst/>
              <a:cxnLst/>
              <a:rect l="l" t="t" r="r" b="b"/>
              <a:pathLst>
                <a:path w="3902" h="557" extrusionOk="0">
                  <a:moveTo>
                    <a:pt x="241" y="0"/>
                  </a:moveTo>
                  <a:cubicBezTo>
                    <a:pt x="180" y="0"/>
                    <a:pt x="122" y="24"/>
                    <a:pt x="78" y="66"/>
                  </a:cubicBezTo>
                  <a:cubicBezTo>
                    <a:pt x="32" y="108"/>
                    <a:pt x="5" y="167"/>
                    <a:pt x="3" y="231"/>
                  </a:cubicBezTo>
                  <a:cubicBezTo>
                    <a:pt x="1" y="363"/>
                    <a:pt x="106" y="471"/>
                    <a:pt x="238" y="475"/>
                  </a:cubicBezTo>
                  <a:lnTo>
                    <a:pt x="3656" y="556"/>
                  </a:lnTo>
                  <a:cubicBezTo>
                    <a:pt x="3658" y="556"/>
                    <a:pt x="3661" y="556"/>
                    <a:pt x="3663" y="556"/>
                  </a:cubicBezTo>
                  <a:cubicBezTo>
                    <a:pt x="3722" y="556"/>
                    <a:pt x="3781" y="532"/>
                    <a:pt x="3825" y="490"/>
                  </a:cubicBezTo>
                  <a:cubicBezTo>
                    <a:pt x="3871" y="449"/>
                    <a:pt x="3900" y="387"/>
                    <a:pt x="3900" y="323"/>
                  </a:cubicBezTo>
                  <a:cubicBezTo>
                    <a:pt x="3902" y="191"/>
                    <a:pt x="3799" y="84"/>
                    <a:pt x="3667" y="82"/>
                  </a:cubicBezTo>
                  <a:lnTo>
                    <a:pt x="249" y="0"/>
                  </a:lnTo>
                  <a:cubicBezTo>
                    <a:pt x="247" y="0"/>
                    <a:pt x="244" y="0"/>
                    <a:pt x="24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0" name="Google Shape;5470;p32">
              <a:extLst>
                <a:ext uri="{FF2B5EF4-FFF2-40B4-BE49-F238E27FC236}">
                  <a16:creationId xmlns:a16="http://schemas.microsoft.com/office/drawing/2014/main" id="{85B9ABB2-BD60-228F-1707-4602F7F189AE}"/>
                </a:ext>
              </a:extLst>
            </p:cNvPr>
            <p:cNvSpPr/>
            <p:nvPr/>
          </p:nvSpPr>
          <p:spPr>
            <a:xfrm>
              <a:off x="3540700" y="1706175"/>
              <a:ext cx="70475" cy="250675"/>
            </a:xfrm>
            <a:custGeom>
              <a:avLst/>
              <a:gdLst/>
              <a:ahLst/>
              <a:cxnLst/>
              <a:rect l="l" t="t" r="r" b="b"/>
              <a:pathLst>
                <a:path w="2819" h="10027" extrusionOk="0">
                  <a:moveTo>
                    <a:pt x="2777" y="0"/>
                  </a:moveTo>
                  <a:cubicBezTo>
                    <a:pt x="2394" y="0"/>
                    <a:pt x="2020" y="159"/>
                    <a:pt x="1693" y="365"/>
                  </a:cubicBezTo>
                  <a:cubicBezTo>
                    <a:pt x="1401" y="550"/>
                    <a:pt x="1130" y="781"/>
                    <a:pt x="955" y="1077"/>
                  </a:cubicBezTo>
                  <a:cubicBezTo>
                    <a:pt x="673" y="1548"/>
                    <a:pt x="660" y="2130"/>
                    <a:pt x="737" y="2673"/>
                  </a:cubicBezTo>
                  <a:cubicBezTo>
                    <a:pt x="851" y="3475"/>
                    <a:pt x="1137" y="4242"/>
                    <a:pt x="1291" y="5038"/>
                  </a:cubicBezTo>
                  <a:cubicBezTo>
                    <a:pt x="1357" y="5381"/>
                    <a:pt x="1399" y="5737"/>
                    <a:pt x="1315" y="6077"/>
                  </a:cubicBezTo>
                  <a:cubicBezTo>
                    <a:pt x="1159" y="6717"/>
                    <a:pt x="590" y="7178"/>
                    <a:pt x="315" y="7781"/>
                  </a:cubicBezTo>
                  <a:cubicBezTo>
                    <a:pt x="1" y="8466"/>
                    <a:pt x="95" y="9264"/>
                    <a:pt x="221" y="10009"/>
                  </a:cubicBezTo>
                  <a:lnTo>
                    <a:pt x="944" y="10027"/>
                  </a:lnTo>
                  <a:lnTo>
                    <a:pt x="946" y="10027"/>
                  </a:lnTo>
                  <a:lnTo>
                    <a:pt x="946" y="9963"/>
                  </a:lnTo>
                  <a:cubicBezTo>
                    <a:pt x="946" y="9963"/>
                    <a:pt x="878" y="8734"/>
                    <a:pt x="2390" y="7475"/>
                  </a:cubicBezTo>
                  <a:cubicBezTo>
                    <a:pt x="2486" y="7394"/>
                    <a:pt x="2533" y="7268"/>
                    <a:pt x="2511" y="7143"/>
                  </a:cubicBezTo>
                  <a:lnTo>
                    <a:pt x="1715" y="2407"/>
                  </a:lnTo>
                  <a:cubicBezTo>
                    <a:pt x="1715" y="2407"/>
                    <a:pt x="1381" y="1009"/>
                    <a:pt x="2546" y="706"/>
                  </a:cubicBezTo>
                  <a:cubicBezTo>
                    <a:pt x="2693" y="669"/>
                    <a:pt x="2798" y="539"/>
                    <a:pt x="2809" y="387"/>
                  </a:cubicBezTo>
                  <a:cubicBezTo>
                    <a:pt x="2818" y="258"/>
                    <a:pt x="2816" y="128"/>
                    <a:pt x="2801" y="0"/>
                  </a:cubicBezTo>
                  <a:cubicBezTo>
                    <a:pt x="2793" y="0"/>
                    <a:pt x="2785" y="0"/>
                    <a:pt x="2777"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1" name="Google Shape;5471;p32">
              <a:extLst>
                <a:ext uri="{FF2B5EF4-FFF2-40B4-BE49-F238E27FC236}">
                  <a16:creationId xmlns:a16="http://schemas.microsoft.com/office/drawing/2014/main" id="{2836A453-D02F-E936-1556-A7A3BA2D3B7F}"/>
                </a:ext>
              </a:extLst>
            </p:cNvPr>
            <p:cNvSpPr/>
            <p:nvPr/>
          </p:nvSpPr>
          <p:spPr>
            <a:xfrm>
              <a:off x="3492575" y="1955225"/>
              <a:ext cx="88700" cy="749975"/>
            </a:xfrm>
            <a:custGeom>
              <a:avLst/>
              <a:gdLst/>
              <a:ahLst/>
              <a:cxnLst/>
              <a:rect l="l" t="t" r="r" b="b"/>
              <a:pathLst>
                <a:path w="3548" h="29999" extrusionOk="0">
                  <a:moveTo>
                    <a:pt x="302" y="1"/>
                  </a:moveTo>
                  <a:lnTo>
                    <a:pt x="53" y="24502"/>
                  </a:lnTo>
                  <a:lnTo>
                    <a:pt x="22" y="27623"/>
                  </a:lnTo>
                  <a:lnTo>
                    <a:pt x="0" y="29913"/>
                  </a:lnTo>
                  <a:lnTo>
                    <a:pt x="3548" y="29998"/>
                  </a:lnTo>
                  <a:lnTo>
                    <a:pt x="3548" y="29998"/>
                  </a:lnTo>
                  <a:lnTo>
                    <a:pt x="3528" y="29080"/>
                  </a:lnTo>
                  <a:lnTo>
                    <a:pt x="3502" y="27917"/>
                  </a:lnTo>
                  <a:lnTo>
                    <a:pt x="2871" y="65"/>
                  </a:lnTo>
                  <a:lnTo>
                    <a:pt x="2869" y="65"/>
                  </a:lnTo>
                  <a:lnTo>
                    <a:pt x="2146" y="47"/>
                  </a:lnTo>
                  <a:lnTo>
                    <a:pt x="302" y="1"/>
                  </a:lnTo>
                  <a:close/>
                </a:path>
              </a:pathLst>
            </a:custGeom>
            <a:solidFill>
              <a:srgbClr val="6D2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2" name="Google Shape;5472;p32">
              <a:extLst>
                <a:ext uri="{FF2B5EF4-FFF2-40B4-BE49-F238E27FC236}">
                  <a16:creationId xmlns:a16="http://schemas.microsoft.com/office/drawing/2014/main" id="{5970C665-AE7B-26BB-BA84-5DAD45B0D4B0}"/>
                </a:ext>
              </a:extLst>
            </p:cNvPr>
            <p:cNvSpPr/>
            <p:nvPr/>
          </p:nvSpPr>
          <p:spPr>
            <a:xfrm>
              <a:off x="3478575" y="1672475"/>
              <a:ext cx="132150" cy="283875"/>
            </a:xfrm>
            <a:custGeom>
              <a:avLst/>
              <a:gdLst/>
              <a:ahLst/>
              <a:cxnLst/>
              <a:rect l="l" t="t" r="r" b="b"/>
              <a:pathLst>
                <a:path w="5286" h="11355" extrusionOk="0">
                  <a:moveTo>
                    <a:pt x="3030" y="1592"/>
                  </a:moveTo>
                  <a:cubicBezTo>
                    <a:pt x="3257" y="1592"/>
                    <a:pt x="3465" y="1792"/>
                    <a:pt x="3424" y="2052"/>
                  </a:cubicBezTo>
                  <a:cubicBezTo>
                    <a:pt x="3394" y="2247"/>
                    <a:pt x="3226" y="2386"/>
                    <a:pt x="3032" y="2386"/>
                  </a:cubicBezTo>
                  <a:cubicBezTo>
                    <a:pt x="3012" y="2386"/>
                    <a:pt x="2992" y="2385"/>
                    <a:pt x="2971" y="2381"/>
                  </a:cubicBezTo>
                  <a:cubicBezTo>
                    <a:pt x="2624" y="2326"/>
                    <a:pt x="2514" y="1878"/>
                    <a:pt x="2798" y="1669"/>
                  </a:cubicBezTo>
                  <a:cubicBezTo>
                    <a:pt x="2871" y="1616"/>
                    <a:pt x="2952" y="1592"/>
                    <a:pt x="3030" y="1592"/>
                  </a:cubicBezTo>
                  <a:close/>
                  <a:moveTo>
                    <a:pt x="2596" y="3124"/>
                  </a:moveTo>
                  <a:cubicBezTo>
                    <a:pt x="2805" y="3124"/>
                    <a:pt x="3003" y="3290"/>
                    <a:pt x="2996" y="3533"/>
                  </a:cubicBezTo>
                  <a:cubicBezTo>
                    <a:pt x="2989" y="3748"/>
                    <a:pt x="2813" y="3918"/>
                    <a:pt x="2597" y="3918"/>
                  </a:cubicBezTo>
                  <a:cubicBezTo>
                    <a:pt x="2595" y="3918"/>
                    <a:pt x="2592" y="3918"/>
                    <a:pt x="2589" y="3918"/>
                  </a:cubicBezTo>
                  <a:cubicBezTo>
                    <a:pt x="2235" y="3909"/>
                    <a:pt x="2070" y="3476"/>
                    <a:pt x="2325" y="3234"/>
                  </a:cubicBezTo>
                  <a:cubicBezTo>
                    <a:pt x="2405" y="3158"/>
                    <a:pt x="2502" y="3124"/>
                    <a:pt x="2596" y="3124"/>
                  </a:cubicBezTo>
                  <a:close/>
                  <a:moveTo>
                    <a:pt x="2232" y="4657"/>
                  </a:moveTo>
                  <a:cubicBezTo>
                    <a:pt x="2458" y="4657"/>
                    <a:pt x="2666" y="4856"/>
                    <a:pt x="2626" y="5115"/>
                  </a:cubicBezTo>
                  <a:cubicBezTo>
                    <a:pt x="2597" y="5310"/>
                    <a:pt x="2429" y="5450"/>
                    <a:pt x="2239" y="5450"/>
                  </a:cubicBezTo>
                  <a:cubicBezTo>
                    <a:pt x="2218" y="5450"/>
                    <a:pt x="2197" y="5449"/>
                    <a:pt x="2176" y="5445"/>
                  </a:cubicBezTo>
                  <a:cubicBezTo>
                    <a:pt x="1826" y="5392"/>
                    <a:pt x="1717" y="4944"/>
                    <a:pt x="2000" y="4735"/>
                  </a:cubicBezTo>
                  <a:cubicBezTo>
                    <a:pt x="2073" y="4681"/>
                    <a:pt x="2154" y="4657"/>
                    <a:pt x="2232" y="4657"/>
                  </a:cubicBezTo>
                  <a:close/>
                  <a:moveTo>
                    <a:pt x="1798" y="6190"/>
                  </a:moveTo>
                  <a:cubicBezTo>
                    <a:pt x="2006" y="6190"/>
                    <a:pt x="2203" y="6355"/>
                    <a:pt x="2196" y="6599"/>
                  </a:cubicBezTo>
                  <a:lnTo>
                    <a:pt x="2196" y="6597"/>
                  </a:lnTo>
                  <a:cubicBezTo>
                    <a:pt x="2191" y="6814"/>
                    <a:pt x="2013" y="6984"/>
                    <a:pt x="1799" y="6984"/>
                  </a:cubicBezTo>
                  <a:cubicBezTo>
                    <a:pt x="1797" y="6984"/>
                    <a:pt x="1794" y="6984"/>
                    <a:pt x="1791" y="6984"/>
                  </a:cubicBezTo>
                  <a:cubicBezTo>
                    <a:pt x="1437" y="6975"/>
                    <a:pt x="1273" y="6542"/>
                    <a:pt x="1527" y="6300"/>
                  </a:cubicBezTo>
                  <a:cubicBezTo>
                    <a:pt x="1608" y="6224"/>
                    <a:pt x="1704" y="6190"/>
                    <a:pt x="1798" y="6190"/>
                  </a:cubicBezTo>
                  <a:close/>
                  <a:moveTo>
                    <a:pt x="1368" y="7695"/>
                  </a:moveTo>
                  <a:cubicBezTo>
                    <a:pt x="1594" y="7695"/>
                    <a:pt x="1801" y="7893"/>
                    <a:pt x="1760" y="8153"/>
                  </a:cubicBezTo>
                  <a:cubicBezTo>
                    <a:pt x="1731" y="8347"/>
                    <a:pt x="1563" y="8488"/>
                    <a:pt x="1371" y="8488"/>
                  </a:cubicBezTo>
                  <a:cubicBezTo>
                    <a:pt x="1350" y="8488"/>
                    <a:pt x="1329" y="8486"/>
                    <a:pt x="1308" y="8482"/>
                  </a:cubicBezTo>
                  <a:cubicBezTo>
                    <a:pt x="960" y="8430"/>
                    <a:pt x="851" y="7979"/>
                    <a:pt x="1134" y="7773"/>
                  </a:cubicBezTo>
                  <a:cubicBezTo>
                    <a:pt x="1208" y="7719"/>
                    <a:pt x="1289" y="7695"/>
                    <a:pt x="1368" y="7695"/>
                  </a:cubicBezTo>
                  <a:close/>
                  <a:moveTo>
                    <a:pt x="932" y="9227"/>
                  </a:moveTo>
                  <a:cubicBezTo>
                    <a:pt x="1140" y="9227"/>
                    <a:pt x="1337" y="9392"/>
                    <a:pt x="1330" y="9634"/>
                  </a:cubicBezTo>
                  <a:cubicBezTo>
                    <a:pt x="1325" y="9850"/>
                    <a:pt x="1150" y="10019"/>
                    <a:pt x="937" y="10019"/>
                  </a:cubicBezTo>
                  <a:cubicBezTo>
                    <a:pt x="933" y="10019"/>
                    <a:pt x="929" y="10019"/>
                    <a:pt x="925" y="10019"/>
                  </a:cubicBezTo>
                  <a:cubicBezTo>
                    <a:pt x="571" y="10012"/>
                    <a:pt x="407" y="9579"/>
                    <a:pt x="662" y="9337"/>
                  </a:cubicBezTo>
                  <a:cubicBezTo>
                    <a:pt x="742" y="9261"/>
                    <a:pt x="838" y="9227"/>
                    <a:pt x="932" y="9227"/>
                  </a:cubicBezTo>
                  <a:close/>
                  <a:moveTo>
                    <a:pt x="3713" y="1"/>
                  </a:moveTo>
                  <a:cubicBezTo>
                    <a:pt x="2826" y="1"/>
                    <a:pt x="2425" y="854"/>
                    <a:pt x="2288" y="1285"/>
                  </a:cubicBezTo>
                  <a:cubicBezTo>
                    <a:pt x="2277" y="1320"/>
                    <a:pt x="2268" y="1351"/>
                    <a:pt x="2262" y="1379"/>
                  </a:cubicBezTo>
                  <a:lnTo>
                    <a:pt x="2176" y="1700"/>
                  </a:lnTo>
                  <a:lnTo>
                    <a:pt x="1879" y="2819"/>
                  </a:lnTo>
                  <a:lnTo>
                    <a:pt x="1767" y="3228"/>
                  </a:lnTo>
                  <a:lnTo>
                    <a:pt x="1468" y="4353"/>
                  </a:lnTo>
                  <a:lnTo>
                    <a:pt x="1358" y="4770"/>
                  </a:lnTo>
                  <a:lnTo>
                    <a:pt x="1062" y="5885"/>
                  </a:lnTo>
                  <a:lnTo>
                    <a:pt x="952" y="6304"/>
                  </a:lnTo>
                  <a:lnTo>
                    <a:pt x="659" y="7399"/>
                  </a:lnTo>
                  <a:lnTo>
                    <a:pt x="547" y="7816"/>
                  </a:lnTo>
                  <a:lnTo>
                    <a:pt x="253" y="8929"/>
                  </a:lnTo>
                  <a:lnTo>
                    <a:pt x="143" y="9348"/>
                  </a:lnTo>
                  <a:lnTo>
                    <a:pt x="35" y="9744"/>
                  </a:lnTo>
                  <a:cubicBezTo>
                    <a:pt x="0" y="9882"/>
                    <a:pt x="48" y="10027"/>
                    <a:pt x="160" y="10115"/>
                  </a:cubicBezTo>
                  <a:cubicBezTo>
                    <a:pt x="424" y="10331"/>
                    <a:pt x="875" y="10775"/>
                    <a:pt x="862" y="11311"/>
                  </a:cubicBezTo>
                  <a:lnTo>
                    <a:pt x="2703" y="11355"/>
                  </a:lnTo>
                  <a:cubicBezTo>
                    <a:pt x="2578" y="10610"/>
                    <a:pt x="2484" y="9814"/>
                    <a:pt x="2798" y="9126"/>
                  </a:cubicBezTo>
                  <a:cubicBezTo>
                    <a:pt x="3075" y="8526"/>
                    <a:pt x="3644" y="8065"/>
                    <a:pt x="3800" y="7423"/>
                  </a:cubicBezTo>
                  <a:cubicBezTo>
                    <a:pt x="3881" y="7085"/>
                    <a:pt x="3840" y="6729"/>
                    <a:pt x="3774" y="6386"/>
                  </a:cubicBezTo>
                  <a:cubicBezTo>
                    <a:pt x="3620" y="5590"/>
                    <a:pt x="3334" y="4823"/>
                    <a:pt x="3222" y="4021"/>
                  </a:cubicBezTo>
                  <a:cubicBezTo>
                    <a:pt x="3145" y="3478"/>
                    <a:pt x="3156" y="2896"/>
                    <a:pt x="3437" y="2425"/>
                  </a:cubicBezTo>
                  <a:cubicBezTo>
                    <a:pt x="3613" y="2129"/>
                    <a:pt x="3886" y="1898"/>
                    <a:pt x="4178" y="1713"/>
                  </a:cubicBezTo>
                  <a:cubicBezTo>
                    <a:pt x="4503" y="1507"/>
                    <a:pt x="4877" y="1348"/>
                    <a:pt x="5262" y="1348"/>
                  </a:cubicBezTo>
                  <a:cubicBezTo>
                    <a:pt x="5270" y="1348"/>
                    <a:pt x="5278" y="1348"/>
                    <a:pt x="5286" y="1348"/>
                  </a:cubicBezTo>
                  <a:cubicBezTo>
                    <a:pt x="5231" y="898"/>
                    <a:pt x="5004" y="342"/>
                    <a:pt x="4255" y="96"/>
                  </a:cubicBezTo>
                  <a:cubicBezTo>
                    <a:pt x="4057" y="30"/>
                    <a:pt x="3877" y="1"/>
                    <a:pt x="371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3" name="Google Shape;5473;p32">
              <a:extLst>
                <a:ext uri="{FF2B5EF4-FFF2-40B4-BE49-F238E27FC236}">
                  <a16:creationId xmlns:a16="http://schemas.microsoft.com/office/drawing/2014/main" id="{14D40C4F-EE8F-7DCA-4AA2-0CFABA74C798}"/>
                </a:ext>
              </a:extLst>
            </p:cNvPr>
            <p:cNvSpPr/>
            <p:nvPr/>
          </p:nvSpPr>
          <p:spPr>
            <a:xfrm>
              <a:off x="3543575" y="1712375"/>
              <a:ext cx="23700" cy="19775"/>
            </a:xfrm>
            <a:custGeom>
              <a:avLst/>
              <a:gdLst/>
              <a:ahLst/>
              <a:cxnLst/>
              <a:rect l="l" t="t" r="r" b="b"/>
              <a:pathLst>
                <a:path w="948" h="791" extrusionOk="0">
                  <a:moveTo>
                    <a:pt x="431" y="1"/>
                  </a:moveTo>
                  <a:cubicBezTo>
                    <a:pt x="238" y="1"/>
                    <a:pt x="69" y="140"/>
                    <a:pt x="40" y="335"/>
                  </a:cubicBezTo>
                  <a:cubicBezTo>
                    <a:pt x="0" y="592"/>
                    <a:pt x="207" y="791"/>
                    <a:pt x="432" y="791"/>
                  </a:cubicBezTo>
                  <a:cubicBezTo>
                    <a:pt x="510" y="791"/>
                    <a:pt x="591" y="767"/>
                    <a:pt x="664" y="713"/>
                  </a:cubicBezTo>
                  <a:cubicBezTo>
                    <a:pt x="947" y="506"/>
                    <a:pt x="837" y="60"/>
                    <a:pt x="492" y="5"/>
                  </a:cubicBezTo>
                  <a:cubicBezTo>
                    <a:pt x="472" y="2"/>
                    <a:pt x="451" y="1"/>
                    <a:pt x="431"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4" name="Google Shape;5474;p32">
              <a:extLst>
                <a:ext uri="{FF2B5EF4-FFF2-40B4-BE49-F238E27FC236}">
                  <a16:creationId xmlns:a16="http://schemas.microsoft.com/office/drawing/2014/main" id="{D7E0010B-E0FE-F187-01FE-A033AF250DF2}"/>
                </a:ext>
              </a:extLst>
            </p:cNvPr>
            <p:cNvSpPr/>
            <p:nvPr/>
          </p:nvSpPr>
          <p:spPr>
            <a:xfrm>
              <a:off x="3533475" y="1750675"/>
              <a:ext cx="23125" cy="19775"/>
            </a:xfrm>
            <a:custGeom>
              <a:avLst/>
              <a:gdLst/>
              <a:ahLst/>
              <a:cxnLst/>
              <a:rect l="l" t="t" r="r" b="b"/>
              <a:pathLst>
                <a:path w="925" h="791" extrusionOk="0">
                  <a:moveTo>
                    <a:pt x="401" y="0"/>
                  </a:moveTo>
                  <a:cubicBezTo>
                    <a:pt x="189" y="0"/>
                    <a:pt x="13" y="172"/>
                    <a:pt x="6" y="385"/>
                  </a:cubicBezTo>
                  <a:cubicBezTo>
                    <a:pt x="0" y="627"/>
                    <a:pt x="197" y="790"/>
                    <a:pt x="404" y="790"/>
                  </a:cubicBezTo>
                  <a:cubicBezTo>
                    <a:pt x="497" y="790"/>
                    <a:pt x="593" y="757"/>
                    <a:pt x="672" y="682"/>
                  </a:cubicBezTo>
                  <a:cubicBezTo>
                    <a:pt x="925" y="440"/>
                    <a:pt x="762" y="12"/>
                    <a:pt x="413" y="1"/>
                  </a:cubicBezTo>
                  <a:cubicBezTo>
                    <a:pt x="409" y="1"/>
                    <a:pt x="405" y="0"/>
                    <a:pt x="401"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5" name="Google Shape;5475;p32">
              <a:extLst>
                <a:ext uri="{FF2B5EF4-FFF2-40B4-BE49-F238E27FC236}">
                  <a16:creationId xmlns:a16="http://schemas.microsoft.com/office/drawing/2014/main" id="{25DE7DE9-667A-820F-E6CE-0AD87E284696}"/>
                </a:ext>
              </a:extLst>
            </p:cNvPr>
            <p:cNvSpPr/>
            <p:nvPr/>
          </p:nvSpPr>
          <p:spPr>
            <a:xfrm>
              <a:off x="3523650" y="1789000"/>
              <a:ext cx="23675" cy="19775"/>
            </a:xfrm>
            <a:custGeom>
              <a:avLst/>
              <a:gdLst/>
              <a:ahLst/>
              <a:cxnLst/>
              <a:rect l="l" t="t" r="r" b="b"/>
              <a:pathLst>
                <a:path w="947" h="791" extrusionOk="0">
                  <a:moveTo>
                    <a:pt x="428" y="1"/>
                  </a:moveTo>
                  <a:cubicBezTo>
                    <a:pt x="238" y="1"/>
                    <a:pt x="71" y="140"/>
                    <a:pt x="41" y="336"/>
                  </a:cubicBezTo>
                  <a:cubicBezTo>
                    <a:pt x="0" y="594"/>
                    <a:pt x="206" y="791"/>
                    <a:pt x="431" y="791"/>
                  </a:cubicBezTo>
                  <a:cubicBezTo>
                    <a:pt x="510" y="791"/>
                    <a:pt x="590" y="767"/>
                    <a:pt x="663" y="714"/>
                  </a:cubicBezTo>
                  <a:cubicBezTo>
                    <a:pt x="946" y="507"/>
                    <a:pt x="839" y="59"/>
                    <a:pt x="492" y="6"/>
                  </a:cubicBezTo>
                  <a:cubicBezTo>
                    <a:pt x="470" y="3"/>
                    <a:pt x="449" y="1"/>
                    <a:pt x="428"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6" name="Google Shape;5476;p32">
              <a:extLst>
                <a:ext uri="{FF2B5EF4-FFF2-40B4-BE49-F238E27FC236}">
                  <a16:creationId xmlns:a16="http://schemas.microsoft.com/office/drawing/2014/main" id="{D1C22B8B-F40B-6EDF-C5A6-89A0F49D863A}"/>
                </a:ext>
              </a:extLst>
            </p:cNvPr>
            <p:cNvSpPr/>
            <p:nvPr/>
          </p:nvSpPr>
          <p:spPr>
            <a:xfrm>
              <a:off x="3265825" y="2796925"/>
              <a:ext cx="233575" cy="398875"/>
            </a:xfrm>
            <a:custGeom>
              <a:avLst/>
              <a:gdLst/>
              <a:ahLst/>
              <a:cxnLst/>
              <a:rect l="l" t="t" r="r" b="b"/>
              <a:pathLst>
                <a:path w="9343" h="15955" extrusionOk="0">
                  <a:moveTo>
                    <a:pt x="3851" y="1"/>
                  </a:moveTo>
                  <a:cubicBezTo>
                    <a:pt x="3822" y="137"/>
                    <a:pt x="3785" y="273"/>
                    <a:pt x="3739" y="407"/>
                  </a:cubicBezTo>
                  <a:cubicBezTo>
                    <a:pt x="2921" y="2779"/>
                    <a:pt x="0" y="7510"/>
                    <a:pt x="1053" y="11134"/>
                  </a:cubicBezTo>
                  <a:cubicBezTo>
                    <a:pt x="2024" y="14475"/>
                    <a:pt x="4987" y="15693"/>
                    <a:pt x="9343" y="15954"/>
                  </a:cubicBezTo>
                  <a:cubicBezTo>
                    <a:pt x="8033" y="15868"/>
                    <a:pt x="6741" y="15488"/>
                    <a:pt x="5530" y="14983"/>
                  </a:cubicBezTo>
                  <a:cubicBezTo>
                    <a:pt x="4589" y="14589"/>
                    <a:pt x="3682" y="14057"/>
                    <a:pt x="3040" y="13271"/>
                  </a:cubicBezTo>
                  <a:cubicBezTo>
                    <a:pt x="2578" y="12699"/>
                    <a:pt x="2273" y="12018"/>
                    <a:pt x="2062" y="11319"/>
                  </a:cubicBezTo>
                  <a:cubicBezTo>
                    <a:pt x="1695" y="10110"/>
                    <a:pt x="1594" y="8836"/>
                    <a:pt x="1761" y="7583"/>
                  </a:cubicBezTo>
                  <a:cubicBezTo>
                    <a:pt x="1996" y="5844"/>
                    <a:pt x="2741" y="4222"/>
                    <a:pt x="3374" y="2583"/>
                  </a:cubicBezTo>
                  <a:cubicBezTo>
                    <a:pt x="3693" y="1754"/>
                    <a:pt x="3987" y="899"/>
                    <a:pt x="4169" y="29"/>
                  </a:cubicBezTo>
                  <a:lnTo>
                    <a:pt x="3851"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7" name="Google Shape;5477;p32">
              <a:extLst>
                <a:ext uri="{FF2B5EF4-FFF2-40B4-BE49-F238E27FC236}">
                  <a16:creationId xmlns:a16="http://schemas.microsoft.com/office/drawing/2014/main" id="{30DDD518-42A6-59CA-9F14-6B47757F3AF3}"/>
                </a:ext>
              </a:extLst>
            </p:cNvPr>
            <p:cNvSpPr/>
            <p:nvPr/>
          </p:nvSpPr>
          <p:spPr>
            <a:xfrm>
              <a:off x="3502950" y="1693050"/>
              <a:ext cx="32900" cy="26225"/>
            </a:xfrm>
            <a:custGeom>
              <a:avLst/>
              <a:gdLst/>
              <a:ahLst/>
              <a:cxnLst/>
              <a:rect l="l" t="t" r="r" b="b"/>
              <a:pathLst>
                <a:path w="1316" h="1049" extrusionOk="0">
                  <a:moveTo>
                    <a:pt x="295" y="0"/>
                  </a:moveTo>
                  <a:cubicBezTo>
                    <a:pt x="295" y="0"/>
                    <a:pt x="1" y="365"/>
                    <a:pt x="113" y="943"/>
                  </a:cubicBezTo>
                  <a:lnTo>
                    <a:pt x="607" y="1049"/>
                  </a:lnTo>
                  <a:lnTo>
                    <a:pt x="869" y="761"/>
                  </a:lnTo>
                  <a:lnTo>
                    <a:pt x="1201" y="877"/>
                  </a:lnTo>
                  <a:lnTo>
                    <a:pt x="1287" y="556"/>
                  </a:lnTo>
                  <a:cubicBezTo>
                    <a:pt x="1293" y="528"/>
                    <a:pt x="1304" y="497"/>
                    <a:pt x="1315" y="462"/>
                  </a:cubicBezTo>
                  <a:lnTo>
                    <a:pt x="1282" y="453"/>
                  </a:lnTo>
                  <a:lnTo>
                    <a:pt x="955" y="444"/>
                  </a:lnTo>
                  <a:lnTo>
                    <a:pt x="748"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8" name="Google Shape;5478;p32">
              <a:extLst>
                <a:ext uri="{FF2B5EF4-FFF2-40B4-BE49-F238E27FC236}">
                  <a16:creationId xmlns:a16="http://schemas.microsoft.com/office/drawing/2014/main" id="{442B9A43-5E63-40E9-9035-6BB34ABF94CD}"/>
                </a:ext>
              </a:extLst>
            </p:cNvPr>
            <p:cNvSpPr/>
            <p:nvPr/>
          </p:nvSpPr>
          <p:spPr>
            <a:xfrm>
              <a:off x="3513575" y="1827550"/>
              <a:ext cx="19850" cy="19750"/>
            </a:xfrm>
            <a:custGeom>
              <a:avLst/>
              <a:gdLst/>
              <a:ahLst/>
              <a:cxnLst/>
              <a:rect l="l" t="t" r="r" b="b"/>
              <a:pathLst>
                <a:path w="794" h="790" extrusionOk="0">
                  <a:moveTo>
                    <a:pt x="396" y="0"/>
                  </a:moveTo>
                  <a:cubicBezTo>
                    <a:pt x="178" y="3"/>
                    <a:pt x="0" y="178"/>
                    <a:pt x="0" y="396"/>
                  </a:cubicBezTo>
                  <a:cubicBezTo>
                    <a:pt x="0" y="614"/>
                    <a:pt x="178" y="789"/>
                    <a:pt x="398" y="789"/>
                  </a:cubicBezTo>
                  <a:cubicBezTo>
                    <a:pt x="615" y="789"/>
                    <a:pt x="793" y="614"/>
                    <a:pt x="793" y="396"/>
                  </a:cubicBezTo>
                  <a:cubicBezTo>
                    <a:pt x="791" y="178"/>
                    <a:pt x="615" y="0"/>
                    <a:pt x="396"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79" name="Google Shape;5479;p32">
              <a:extLst>
                <a:ext uri="{FF2B5EF4-FFF2-40B4-BE49-F238E27FC236}">
                  <a16:creationId xmlns:a16="http://schemas.microsoft.com/office/drawing/2014/main" id="{B970CC6E-CC56-9BED-72CF-54F4A972257D}"/>
                </a:ext>
              </a:extLst>
            </p:cNvPr>
            <p:cNvSpPr/>
            <p:nvPr/>
          </p:nvSpPr>
          <p:spPr>
            <a:xfrm>
              <a:off x="3501975" y="1864950"/>
              <a:ext cx="23700" cy="19750"/>
            </a:xfrm>
            <a:custGeom>
              <a:avLst/>
              <a:gdLst/>
              <a:ahLst/>
              <a:cxnLst/>
              <a:rect l="l" t="t" r="r" b="b"/>
              <a:pathLst>
                <a:path w="948" h="790" extrusionOk="0">
                  <a:moveTo>
                    <a:pt x="428" y="0"/>
                  </a:moveTo>
                  <a:cubicBezTo>
                    <a:pt x="236" y="0"/>
                    <a:pt x="70" y="139"/>
                    <a:pt x="40" y="335"/>
                  </a:cubicBezTo>
                  <a:cubicBezTo>
                    <a:pt x="1" y="592"/>
                    <a:pt x="208" y="790"/>
                    <a:pt x="433" y="790"/>
                  </a:cubicBezTo>
                  <a:cubicBezTo>
                    <a:pt x="511" y="790"/>
                    <a:pt x="591" y="766"/>
                    <a:pt x="664" y="713"/>
                  </a:cubicBezTo>
                  <a:cubicBezTo>
                    <a:pt x="948" y="507"/>
                    <a:pt x="838" y="58"/>
                    <a:pt x="493" y="5"/>
                  </a:cubicBezTo>
                  <a:cubicBezTo>
                    <a:pt x="471" y="2"/>
                    <a:pt x="449" y="0"/>
                    <a:pt x="428"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0" name="Google Shape;5480;p32">
              <a:extLst>
                <a:ext uri="{FF2B5EF4-FFF2-40B4-BE49-F238E27FC236}">
                  <a16:creationId xmlns:a16="http://schemas.microsoft.com/office/drawing/2014/main" id="{56582AA6-A2D9-A83F-50E0-F43355A63BC4}"/>
                </a:ext>
              </a:extLst>
            </p:cNvPr>
            <p:cNvSpPr/>
            <p:nvPr/>
          </p:nvSpPr>
          <p:spPr>
            <a:xfrm>
              <a:off x="3493850" y="1731625"/>
              <a:ext cx="31725" cy="26275"/>
            </a:xfrm>
            <a:custGeom>
              <a:avLst/>
              <a:gdLst/>
              <a:ahLst/>
              <a:cxnLst/>
              <a:rect l="l" t="t" r="r" b="b"/>
              <a:pathLst>
                <a:path w="1269" h="1051" extrusionOk="0">
                  <a:moveTo>
                    <a:pt x="295" y="0"/>
                  </a:moveTo>
                  <a:cubicBezTo>
                    <a:pt x="295" y="0"/>
                    <a:pt x="0" y="365"/>
                    <a:pt x="112" y="943"/>
                  </a:cubicBezTo>
                  <a:lnTo>
                    <a:pt x="607" y="1051"/>
                  </a:lnTo>
                  <a:lnTo>
                    <a:pt x="868" y="760"/>
                  </a:lnTo>
                  <a:lnTo>
                    <a:pt x="1158" y="864"/>
                  </a:lnTo>
                  <a:lnTo>
                    <a:pt x="1268" y="453"/>
                  </a:lnTo>
                  <a:lnTo>
                    <a:pt x="954" y="444"/>
                  </a:lnTo>
                  <a:lnTo>
                    <a:pt x="747" y="11"/>
                  </a:lnTo>
                  <a:lnTo>
                    <a:pt x="295"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1" name="Google Shape;5481;p32">
              <a:extLst>
                <a:ext uri="{FF2B5EF4-FFF2-40B4-BE49-F238E27FC236}">
                  <a16:creationId xmlns:a16="http://schemas.microsoft.com/office/drawing/2014/main" id="{102A10E6-395A-6885-C0CB-83FA5F4BADFB}"/>
                </a:ext>
              </a:extLst>
            </p:cNvPr>
            <p:cNvSpPr/>
            <p:nvPr/>
          </p:nvSpPr>
          <p:spPr>
            <a:xfrm>
              <a:off x="3483225" y="1768925"/>
              <a:ext cx="32125" cy="26550"/>
            </a:xfrm>
            <a:custGeom>
              <a:avLst/>
              <a:gdLst/>
              <a:ahLst/>
              <a:cxnLst/>
              <a:rect l="l" t="t" r="r" b="b"/>
              <a:pathLst>
                <a:path w="1285" h="1062" extrusionOk="0">
                  <a:moveTo>
                    <a:pt x="309" y="0"/>
                  </a:moveTo>
                  <a:cubicBezTo>
                    <a:pt x="309" y="0"/>
                    <a:pt x="1" y="354"/>
                    <a:pt x="89" y="934"/>
                  </a:cubicBezTo>
                  <a:lnTo>
                    <a:pt x="579" y="1062"/>
                  </a:lnTo>
                  <a:lnTo>
                    <a:pt x="849" y="785"/>
                  </a:lnTo>
                  <a:lnTo>
                    <a:pt x="1174" y="915"/>
                  </a:lnTo>
                  <a:lnTo>
                    <a:pt x="1284" y="495"/>
                  </a:lnTo>
                  <a:lnTo>
                    <a:pt x="1278" y="490"/>
                  </a:lnTo>
                  <a:lnTo>
                    <a:pt x="950" y="471"/>
                  </a:lnTo>
                  <a:lnTo>
                    <a:pt x="763" y="29"/>
                  </a:lnTo>
                  <a:lnTo>
                    <a:pt x="309"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2" name="Google Shape;5482;p32">
              <a:extLst>
                <a:ext uri="{FF2B5EF4-FFF2-40B4-BE49-F238E27FC236}">
                  <a16:creationId xmlns:a16="http://schemas.microsoft.com/office/drawing/2014/main" id="{A777A8C1-6CB5-2473-FA0F-F8299E6CFE3D}"/>
                </a:ext>
              </a:extLst>
            </p:cNvPr>
            <p:cNvSpPr/>
            <p:nvPr/>
          </p:nvSpPr>
          <p:spPr>
            <a:xfrm>
              <a:off x="3491925" y="1903475"/>
              <a:ext cx="19800" cy="19750"/>
            </a:xfrm>
            <a:custGeom>
              <a:avLst/>
              <a:gdLst/>
              <a:ahLst/>
              <a:cxnLst/>
              <a:rect l="l" t="t" r="r" b="b"/>
              <a:pathLst>
                <a:path w="792" h="790" extrusionOk="0">
                  <a:moveTo>
                    <a:pt x="396" y="1"/>
                  </a:moveTo>
                  <a:cubicBezTo>
                    <a:pt x="176" y="3"/>
                    <a:pt x="0" y="179"/>
                    <a:pt x="0" y="396"/>
                  </a:cubicBezTo>
                  <a:cubicBezTo>
                    <a:pt x="0" y="614"/>
                    <a:pt x="178" y="790"/>
                    <a:pt x="396" y="790"/>
                  </a:cubicBezTo>
                  <a:cubicBezTo>
                    <a:pt x="615" y="790"/>
                    <a:pt x="791" y="614"/>
                    <a:pt x="791" y="396"/>
                  </a:cubicBezTo>
                  <a:cubicBezTo>
                    <a:pt x="791" y="179"/>
                    <a:pt x="613" y="1"/>
                    <a:pt x="396" y="1"/>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3" name="Google Shape;5483;p32">
              <a:extLst>
                <a:ext uri="{FF2B5EF4-FFF2-40B4-BE49-F238E27FC236}">
                  <a16:creationId xmlns:a16="http://schemas.microsoft.com/office/drawing/2014/main" id="{C397394C-F43C-72C4-7762-AD2D19130A65}"/>
                </a:ext>
              </a:extLst>
            </p:cNvPr>
            <p:cNvSpPr/>
            <p:nvPr/>
          </p:nvSpPr>
          <p:spPr>
            <a:xfrm>
              <a:off x="3472525" y="1807150"/>
              <a:ext cx="32650" cy="26525"/>
            </a:xfrm>
            <a:custGeom>
              <a:avLst/>
              <a:gdLst/>
              <a:ahLst/>
              <a:cxnLst/>
              <a:rect l="l" t="t" r="r" b="b"/>
              <a:pathLst>
                <a:path w="1306" h="1061" extrusionOk="0">
                  <a:moveTo>
                    <a:pt x="308" y="1"/>
                  </a:moveTo>
                  <a:cubicBezTo>
                    <a:pt x="308" y="1"/>
                    <a:pt x="0" y="355"/>
                    <a:pt x="88" y="935"/>
                  </a:cubicBezTo>
                  <a:lnTo>
                    <a:pt x="578" y="1060"/>
                  </a:lnTo>
                  <a:lnTo>
                    <a:pt x="851" y="783"/>
                  </a:lnTo>
                  <a:lnTo>
                    <a:pt x="1176" y="913"/>
                  </a:lnTo>
                  <a:lnTo>
                    <a:pt x="1194" y="920"/>
                  </a:lnTo>
                  <a:lnTo>
                    <a:pt x="1306" y="500"/>
                  </a:lnTo>
                  <a:lnTo>
                    <a:pt x="1275" y="493"/>
                  </a:lnTo>
                  <a:lnTo>
                    <a:pt x="950" y="471"/>
                  </a:lnTo>
                  <a:lnTo>
                    <a:pt x="761" y="30"/>
                  </a:lnTo>
                  <a:lnTo>
                    <a:pt x="308"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4" name="Google Shape;5484;p32">
              <a:extLst>
                <a:ext uri="{FF2B5EF4-FFF2-40B4-BE49-F238E27FC236}">
                  <a16:creationId xmlns:a16="http://schemas.microsoft.com/office/drawing/2014/main" id="{33B557B1-7596-52C2-A608-2A9460773C39}"/>
                </a:ext>
              </a:extLst>
            </p:cNvPr>
            <p:cNvSpPr/>
            <p:nvPr/>
          </p:nvSpPr>
          <p:spPr>
            <a:xfrm>
              <a:off x="3461425" y="1845675"/>
              <a:ext cx="33700" cy="26300"/>
            </a:xfrm>
            <a:custGeom>
              <a:avLst/>
              <a:gdLst/>
              <a:ahLst/>
              <a:cxnLst/>
              <a:rect l="l" t="t" r="r" b="b"/>
              <a:pathLst>
                <a:path w="1348" h="1052" extrusionOk="0">
                  <a:moveTo>
                    <a:pt x="293" y="1"/>
                  </a:moveTo>
                  <a:cubicBezTo>
                    <a:pt x="293" y="1"/>
                    <a:pt x="0" y="365"/>
                    <a:pt x="112" y="943"/>
                  </a:cubicBezTo>
                  <a:lnTo>
                    <a:pt x="607" y="1051"/>
                  </a:lnTo>
                  <a:lnTo>
                    <a:pt x="866" y="761"/>
                  </a:lnTo>
                  <a:lnTo>
                    <a:pt x="1196" y="878"/>
                  </a:lnTo>
                  <a:lnTo>
                    <a:pt x="1235" y="888"/>
                  </a:lnTo>
                  <a:lnTo>
                    <a:pt x="1348" y="471"/>
                  </a:lnTo>
                  <a:lnTo>
                    <a:pt x="1279" y="453"/>
                  </a:lnTo>
                  <a:lnTo>
                    <a:pt x="954" y="445"/>
                  </a:lnTo>
                  <a:lnTo>
                    <a:pt x="748" y="12"/>
                  </a:lnTo>
                  <a:lnTo>
                    <a:pt x="293" y="1"/>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5" name="Google Shape;5485;p32">
              <a:extLst>
                <a:ext uri="{FF2B5EF4-FFF2-40B4-BE49-F238E27FC236}">
                  <a16:creationId xmlns:a16="http://schemas.microsoft.com/office/drawing/2014/main" id="{FE51B94D-D06B-3BA0-4AA6-E8E2124D7EBE}"/>
                </a:ext>
              </a:extLst>
            </p:cNvPr>
            <p:cNvSpPr/>
            <p:nvPr/>
          </p:nvSpPr>
          <p:spPr>
            <a:xfrm>
              <a:off x="3452300" y="1884250"/>
              <a:ext cx="32600" cy="26275"/>
            </a:xfrm>
            <a:custGeom>
              <a:avLst/>
              <a:gdLst/>
              <a:ahLst/>
              <a:cxnLst/>
              <a:rect l="l" t="t" r="r" b="b"/>
              <a:pathLst>
                <a:path w="1304" h="1051" extrusionOk="0">
                  <a:moveTo>
                    <a:pt x="293" y="0"/>
                  </a:moveTo>
                  <a:cubicBezTo>
                    <a:pt x="293" y="0"/>
                    <a:pt x="1" y="367"/>
                    <a:pt x="113" y="943"/>
                  </a:cubicBezTo>
                  <a:lnTo>
                    <a:pt x="607" y="1051"/>
                  </a:lnTo>
                  <a:lnTo>
                    <a:pt x="866" y="761"/>
                  </a:lnTo>
                  <a:lnTo>
                    <a:pt x="1194" y="877"/>
                  </a:lnTo>
                  <a:lnTo>
                    <a:pt x="1304" y="460"/>
                  </a:lnTo>
                  <a:lnTo>
                    <a:pt x="1280" y="453"/>
                  </a:lnTo>
                  <a:lnTo>
                    <a:pt x="954" y="444"/>
                  </a:lnTo>
                  <a:lnTo>
                    <a:pt x="748" y="11"/>
                  </a:lnTo>
                  <a:lnTo>
                    <a:pt x="293" y="0"/>
                  </a:ln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6" name="Google Shape;5486;p32">
              <a:extLst>
                <a:ext uri="{FF2B5EF4-FFF2-40B4-BE49-F238E27FC236}">
                  <a16:creationId xmlns:a16="http://schemas.microsoft.com/office/drawing/2014/main" id="{D3B6D0D8-36B0-8DA8-C720-840E6DD84FF9}"/>
                </a:ext>
              </a:extLst>
            </p:cNvPr>
            <p:cNvSpPr/>
            <p:nvPr/>
          </p:nvSpPr>
          <p:spPr>
            <a:xfrm>
              <a:off x="3356375" y="2944600"/>
              <a:ext cx="91875" cy="143325"/>
            </a:xfrm>
            <a:custGeom>
              <a:avLst/>
              <a:gdLst/>
              <a:ahLst/>
              <a:cxnLst/>
              <a:rect l="l" t="t" r="r" b="b"/>
              <a:pathLst>
                <a:path w="3675" h="5733" extrusionOk="0">
                  <a:moveTo>
                    <a:pt x="1070" y="0"/>
                  </a:moveTo>
                  <a:cubicBezTo>
                    <a:pt x="714" y="0"/>
                    <a:pt x="368" y="190"/>
                    <a:pt x="187" y="529"/>
                  </a:cubicBezTo>
                  <a:cubicBezTo>
                    <a:pt x="60" y="770"/>
                    <a:pt x="40" y="1047"/>
                    <a:pt x="51" y="1326"/>
                  </a:cubicBezTo>
                  <a:lnTo>
                    <a:pt x="51" y="1329"/>
                  </a:lnTo>
                  <a:cubicBezTo>
                    <a:pt x="0" y="2478"/>
                    <a:pt x="336" y="3612"/>
                    <a:pt x="1009" y="4546"/>
                  </a:cubicBezTo>
                  <a:cubicBezTo>
                    <a:pt x="1273" y="4911"/>
                    <a:pt x="1589" y="5243"/>
                    <a:pt x="1980" y="5465"/>
                  </a:cubicBezTo>
                  <a:cubicBezTo>
                    <a:pt x="2272" y="5632"/>
                    <a:pt x="2605" y="5733"/>
                    <a:pt x="2938" y="5733"/>
                  </a:cubicBezTo>
                  <a:cubicBezTo>
                    <a:pt x="3053" y="5733"/>
                    <a:pt x="3167" y="5721"/>
                    <a:pt x="3279" y="5696"/>
                  </a:cubicBezTo>
                  <a:cubicBezTo>
                    <a:pt x="3383" y="5674"/>
                    <a:pt x="3488" y="5634"/>
                    <a:pt x="3556" y="5553"/>
                  </a:cubicBezTo>
                  <a:cubicBezTo>
                    <a:pt x="3675" y="5401"/>
                    <a:pt x="3613" y="5184"/>
                    <a:pt x="3536" y="5005"/>
                  </a:cubicBezTo>
                  <a:cubicBezTo>
                    <a:pt x="3268" y="4379"/>
                    <a:pt x="2906" y="3795"/>
                    <a:pt x="2660" y="3162"/>
                  </a:cubicBezTo>
                  <a:cubicBezTo>
                    <a:pt x="2501" y="2753"/>
                    <a:pt x="2389" y="2331"/>
                    <a:pt x="2321" y="1900"/>
                  </a:cubicBezTo>
                  <a:cubicBezTo>
                    <a:pt x="2270" y="1579"/>
                    <a:pt x="2242" y="1254"/>
                    <a:pt x="2147" y="944"/>
                  </a:cubicBezTo>
                  <a:cubicBezTo>
                    <a:pt x="2053" y="636"/>
                    <a:pt x="1881" y="335"/>
                    <a:pt x="1609" y="159"/>
                  </a:cubicBezTo>
                  <a:cubicBezTo>
                    <a:pt x="1442" y="51"/>
                    <a:pt x="1255" y="0"/>
                    <a:pt x="1070" y="0"/>
                  </a:cubicBezTo>
                  <a:close/>
                </a:path>
              </a:pathLst>
            </a:custGeom>
            <a:solidFill>
              <a:srgbClr val="F571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7" name="Google Shape;5487;p32">
              <a:extLst>
                <a:ext uri="{FF2B5EF4-FFF2-40B4-BE49-F238E27FC236}">
                  <a16:creationId xmlns:a16="http://schemas.microsoft.com/office/drawing/2014/main" id="{F9848EF2-C355-8922-5156-F6CEEB07DCB7}"/>
                </a:ext>
              </a:extLst>
            </p:cNvPr>
            <p:cNvSpPr/>
            <p:nvPr/>
          </p:nvSpPr>
          <p:spPr>
            <a:xfrm>
              <a:off x="3307600" y="2485550"/>
              <a:ext cx="110275" cy="312050"/>
            </a:xfrm>
            <a:custGeom>
              <a:avLst/>
              <a:gdLst/>
              <a:ahLst/>
              <a:cxnLst/>
              <a:rect l="l" t="t" r="r" b="b"/>
              <a:pathLst>
                <a:path w="4411" h="12482" extrusionOk="0">
                  <a:moveTo>
                    <a:pt x="2677" y="0"/>
                  </a:moveTo>
                  <a:cubicBezTo>
                    <a:pt x="1438" y="0"/>
                    <a:pt x="0" y="1666"/>
                    <a:pt x="419" y="4469"/>
                  </a:cubicBezTo>
                  <a:cubicBezTo>
                    <a:pt x="824" y="7179"/>
                    <a:pt x="2663" y="10137"/>
                    <a:pt x="2182" y="12453"/>
                  </a:cubicBezTo>
                  <a:lnTo>
                    <a:pt x="2501" y="12482"/>
                  </a:lnTo>
                  <a:cubicBezTo>
                    <a:pt x="2681" y="11634"/>
                    <a:pt x="2756" y="10774"/>
                    <a:pt x="2646" y="9913"/>
                  </a:cubicBezTo>
                  <a:cubicBezTo>
                    <a:pt x="2452" y="8385"/>
                    <a:pt x="1698" y="6994"/>
                    <a:pt x="1228" y="5526"/>
                  </a:cubicBezTo>
                  <a:cubicBezTo>
                    <a:pt x="758" y="4058"/>
                    <a:pt x="613" y="2326"/>
                    <a:pt x="1534" y="1091"/>
                  </a:cubicBezTo>
                  <a:cubicBezTo>
                    <a:pt x="1758" y="789"/>
                    <a:pt x="2151" y="532"/>
                    <a:pt x="2498" y="532"/>
                  </a:cubicBezTo>
                  <a:cubicBezTo>
                    <a:pt x="2653" y="532"/>
                    <a:pt x="2799" y="584"/>
                    <a:pt x="2916" y="706"/>
                  </a:cubicBezTo>
                  <a:cubicBezTo>
                    <a:pt x="3142" y="944"/>
                    <a:pt x="3114" y="1315"/>
                    <a:pt x="3118" y="1645"/>
                  </a:cubicBezTo>
                  <a:cubicBezTo>
                    <a:pt x="3134" y="2634"/>
                    <a:pt x="3624" y="3607"/>
                    <a:pt x="4411" y="4216"/>
                  </a:cubicBezTo>
                  <a:cubicBezTo>
                    <a:pt x="3180" y="3170"/>
                    <a:pt x="3876" y="71"/>
                    <a:pt x="2762" y="3"/>
                  </a:cubicBezTo>
                  <a:cubicBezTo>
                    <a:pt x="2734" y="1"/>
                    <a:pt x="2705" y="0"/>
                    <a:pt x="2677" y="0"/>
                  </a:cubicBezTo>
                  <a:close/>
                </a:path>
              </a:pathLst>
            </a:custGeom>
            <a:solidFill>
              <a:srgbClr val="1A1B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8" name="Google Shape;5488;p32">
              <a:extLst>
                <a:ext uri="{FF2B5EF4-FFF2-40B4-BE49-F238E27FC236}">
                  <a16:creationId xmlns:a16="http://schemas.microsoft.com/office/drawing/2014/main" id="{1893D6DF-92B5-DE51-13D8-9A459C2AC6C1}"/>
                </a:ext>
              </a:extLst>
            </p:cNvPr>
            <p:cNvSpPr/>
            <p:nvPr/>
          </p:nvSpPr>
          <p:spPr>
            <a:xfrm>
              <a:off x="3544600" y="1945625"/>
              <a:ext cx="14150" cy="1008275"/>
            </a:xfrm>
            <a:custGeom>
              <a:avLst/>
              <a:gdLst/>
              <a:ahLst/>
              <a:cxnLst/>
              <a:rect l="l" t="t" r="r" b="b"/>
              <a:pathLst>
                <a:path w="566" h="40331" extrusionOk="0">
                  <a:moveTo>
                    <a:pt x="149" y="0"/>
                  </a:moveTo>
                  <a:cubicBezTo>
                    <a:pt x="132" y="0"/>
                    <a:pt x="119" y="57"/>
                    <a:pt x="119" y="130"/>
                  </a:cubicBezTo>
                  <a:cubicBezTo>
                    <a:pt x="97" y="2602"/>
                    <a:pt x="78" y="5042"/>
                    <a:pt x="157" y="7547"/>
                  </a:cubicBezTo>
                  <a:cubicBezTo>
                    <a:pt x="269" y="11060"/>
                    <a:pt x="337" y="14409"/>
                    <a:pt x="278" y="17917"/>
                  </a:cubicBezTo>
                  <a:cubicBezTo>
                    <a:pt x="216" y="21642"/>
                    <a:pt x="150" y="25152"/>
                    <a:pt x="62" y="28886"/>
                  </a:cubicBezTo>
                  <a:cubicBezTo>
                    <a:pt x="1" y="31497"/>
                    <a:pt x="65" y="33965"/>
                    <a:pt x="137" y="36549"/>
                  </a:cubicBezTo>
                  <a:cubicBezTo>
                    <a:pt x="172" y="37822"/>
                    <a:pt x="207" y="39063"/>
                    <a:pt x="269" y="40310"/>
                  </a:cubicBezTo>
                  <a:cubicBezTo>
                    <a:pt x="271" y="40322"/>
                    <a:pt x="274" y="40331"/>
                    <a:pt x="277" y="40331"/>
                  </a:cubicBezTo>
                  <a:cubicBezTo>
                    <a:pt x="278" y="40331"/>
                    <a:pt x="279" y="40330"/>
                    <a:pt x="280" y="40327"/>
                  </a:cubicBezTo>
                  <a:cubicBezTo>
                    <a:pt x="286" y="40314"/>
                    <a:pt x="289" y="40296"/>
                    <a:pt x="286" y="40281"/>
                  </a:cubicBezTo>
                  <a:cubicBezTo>
                    <a:pt x="144" y="36510"/>
                    <a:pt x="67" y="32767"/>
                    <a:pt x="148" y="28908"/>
                  </a:cubicBezTo>
                  <a:cubicBezTo>
                    <a:pt x="227" y="25191"/>
                    <a:pt x="306" y="21721"/>
                    <a:pt x="405" y="17985"/>
                  </a:cubicBezTo>
                  <a:cubicBezTo>
                    <a:pt x="566" y="11870"/>
                    <a:pt x="141" y="6104"/>
                    <a:pt x="183" y="132"/>
                  </a:cubicBezTo>
                  <a:cubicBezTo>
                    <a:pt x="183" y="62"/>
                    <a:pt x="168" y="3"/>
                    <a:pt x="150" y="0"/>
                  </a:cubicBezTo>
                  <a:cubicBezTo>
                    <a:pt x="150" y="0"/>
                    <a:pt x="150"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89" name="Google Shape;5489;p32">
              <a:extLst>
                <a:ext uri="{FF2B5EF4-FFF2-40B4-BE49-F238E27FC236}">
                  <a16:creationId xmlns:a16="http://schemas.microsoft.com/office/drawing/2014/main" id="{920AFC2C-9B9C-472A-6F21-993B25A11336}"/>
                </a:ext>
              </a:extLst>
            </p:cNvPr>
            <p:cNvSpPr/>
            <p:nvPr/>
          </p:nvSpPr>
          <p:spPr>
            <a:xfrm>
              <a:off x="3533950" y="1945725"/>
              <a:ext cx="14150" cy="1008250"/>
            </a:xfrm>
            <a:custGeom>
              <a:avLst/>
              <a:gdLst/>
              <a:ahLst/>
              <a:cxnLst/>
              <a:rect l="l" t="t" r="r" b="b"/>
              <a:pathLst>
                <a:path w="566" h="40330" extrusionOk="0">
                  <a:moveTo>
                    <a:pt x="149" y="1"/>
                  </a:moveTo>
                  <a:cubicBezTo>
                    <a:pt x="132" y="1"/>
                    <a:pt x="119" y="57"/>
                    <a:pt x="119" y="130"/>
                  </a:cubicBezTo>
                  <a:cubicBezTo>
                    <a:pt x="99" y="2603"/>
                    <a:pt x="77" y="5040"/>
                    <a:pt x="159" y="7548"/>
                  </a:cubicBezTo>
                  <a:cubicBezTo>
                    <a:pt x="269" y="11060"/>
                    <a:pt x="339" y="14407"/>
                    <a:pt x="280" y="17917"/>
                  </a:cubicBezTo>
                  <a:cubicBezTo>
                    <a:pt x="218" y="21642"/>
                    <a:pt x="150" y="25150"/>
                    <a:pt x="62" y="28884"/>
                  </a:cubicBezTo>
                  <a:cubicBezTo>
                    <a:pt x="0" y="31495"/>
                    <a:pt x="64" y="33963"/>
                    <a:pt x="137" y="36547"/>
                  </a:cubicBezTo>
                  <a:cubicBezTo>
                    <a:pt x="172" y="37822"/>
                    <a:pt x="209" y="39062"/>
                    <a:pt x="271" y="40310"/>
                  </a:cubicBezTo>
                  <a:cubicBezTo>
                    <a:pt x="272" y="40322"/>
                    <a:pt x="275" y="40330"/>
                    <a:pt x="279" y="40330"/>
                  </a:cubicBezTo>
                  <a:cubicBezTo>
                    <a:pt x="280" y="40330"/>
                    <a:pt x="281" y="40329"/>
                    <a:pt x="282" y="40328"/>
                  </a:cubicBezTo>
                  <a:cubicBezTo>
                    <a:pt x="286" y="40312"/>
                    <a:pt x="288" y="40295"/>
                    <a:pt x="286" y="40279"/>
                  </a:cubicBezTo>
                  <a:cubicBezTo>
                    <a:pt x="145" y="36508"/>
                    <a:pt x="69" y="32765"/>
                    <a:pt x="150" y="28906"/>
                  </a:cubicBezTo>
                  <a:cubicBezTo>
                    <a:pt x="229" y="25189"/>
                    <a:pt x="308" y="21719"/>
                    <a:pt x="405" y="17983"/>
                  </a:cubicBezTo>
                  <a:cubicBezTo>
                    <a:pt x="565" y="11871"/>
                    <a:pt x="143" y="6104"/>
                    <a:pt x="183" y="133"/>
                  </a:cubicBezTo>
                  <a:cubicBezTo>
                    <a:pt x="183" y="62"/>
                    <a:pt x="170" y="3"/>
                    <a:pt x="150" y="1"/>
                  </a:cubicBezTo>
                  <a:cubicBezTo>
                    <a:pt x="150"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0" name="Google Shape;5490;p32">
              <a:extLst>
                <a:ext uri="{FF2B5EF4-FFF2-40B4-BE49-F238E27FC236}">
                  <a16:creationId xmlns:a16="http://schemas.microsoft.com/office/drawing/2014/main" id="{8DE1CE3B-9F13-D3B6-2B2F-57225E8500AB}"/>
                </a:ext>
              </a:extLst>
            </p:cNvPr>
            <p:cNvSpPr/>
            <p:nvPr/>
          </p:nvSpPr>
          <p:spPr>
            <a:xfrm>
              <a:off x="3523350" y="1945775"/>
              <a:ext cx="14150" cy="1008325"/>
            </a:xfrm>
            <a:custGeom>
              <a:avLst/>
              <a:gdLst/>
              <a:ahLst/>
              <a:cxnLst/>
              <a:rect l="l" t="t" r="r" b="b"/>
              <a:pathLst>
                <a:path w="566" h="40333" extrusionOk="0">
                  <a:moveTo>
                    <a:pt x="149" y="1"/>
                  </a:moveTo>
                  <a:cubicBezTo>
                    <a:pt x="132" y="1"/>
                    <a:pt x="119" y="57"/>
                    <a:pt x="119" y="131"/>
                  </a:cubicBezTo>
                  <a:cubicBezTo>
                    <a:pt x="99" y="2605"/>
                    <a:pt x="77" y="5043"/>
                    <a:pt x="156" y="7550"/>
                  </a:cubicBezTo>
                  <a:cubicBezTo>
                    <a:pt x="268" y="11060"/>
                    <a:pt x="336" y="14410"/>
                    <a:pt x="279" y="17919"/>
                  </a:cubicBezTo>
                  <a:cubicBezTo>
                    <a:pt x="216" y="21642"/>
                    <a:pt x="150" y="25152"/>
                    <a:pt x="62" y="28886"/>
                  </a:cubicBezTo>
                  <a:cubicBezTo>
                    <a:pt x="0" y="31497"/>
                    <a:pt x="64" y="33965"/>
                    <a:pt x="136" y="36550"/>
                  </a:cubicBezTo>
                  <a:cubicBezTo>
                    <a:pt x="172" y="37825"/>
                    <a:pt x="209" y="39064"/>
                    <a:pt x="271" y="40312"/>
                  </a:cubicBezTo>
                  <a:cubicBezTo>
                    <a:pt x="272" y="40324"/>
                    <a:pt x="275" y="40332"/>
                    <a:pt x="279" y="40332"/>
                  </a:cubicBezTo>
                  <a:cubicBezTo>
                    <a:pt x="280" y="40332"/>
                    <a:pt x="281" y="40331"/>
                    <a:pt x="282" y="40330"/>
                  </a:cubicBezTo>
                  <a:cubicBezTo>
                    <a:pt x="286" y="40312"/>
                    <a:pt x="288" y="40297"/>
                    <a:pt x="286" y="40279"/>
                  </a:cubicBezTo>
                  <a:cubicBezTo>
                    <a:pt x="143" y="36510"/>
                    <a:pt x="66" y="32767"/>
                    <a:pt x="147" y="28906"/>
                  </a:cubicBezTo>
                  <a:cubicBezTo>
                    <a:pt x="227" y="25192"/>
                    <a:pt x="306" y="21721"/>
                    <a:pt x="405" y="17983"/>
                  </a:cubicBezTo>
                  <a:cubicBezTo>
                    <a:pt x="565" y="11871"/>
                    <a:pt x="141" y="6104"/>
                    <a:pt x="183" y="133"/>
                  </a:cubicBezTo>
                  <a:cubicBezTo>
                    <a:pt x="183" y="62"/>
                    <a:pt x="167" y="3"/>
                    <a:pt x="150" y="1"/>
                  </a:cubicBezTo>
                  <a:cubicBezTo>
                    <a:pt x="149" y="1"/>
                    <a:pt x="149" y="1"/>
                    <a:pt x="149" y="1"/>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91" name="Google Shape;5491;p32">
              <a:extLst>
                <a:ext uri="{FF2B5EF4-FFF2-40B4-BE49-F238E27FC236}">
                  <a16:creationId xmlns:a16="http://schemas.microsoft.com/office/drawing/2014/main" id="{E31407E9-735C-D6A7-1DD7-88CB510C7677}"/>
                </a:ext>
              </a:extLst>
            </p:cNvPr>
            <p:cNvSpPr/>
            <p:nvPr/>
          </p:nvSpPr>
          <p:spPr>
            <a:xfrm>
              <a:off x="3512750" y="1945900"/>
              <a:ext cx="14125" cy="1008250"/>
            </a:xfrm>
            <a:custGeom>
              <a:avLst/>
              <a:gdLst/>
              <a:ahLst/>
              <a:cxnLst/>
              <a:rect l="l" t="t" r="r" b="b"/>
              <a:pathLst>
                <a:path w="565" h="40330" extrusionOk="0">
                  <a:moveTo>
                    <a:pt x="149" y="0"/>
                  </a:moveTo>
                  <a:cubicBezTo>
                    <a:pt x="131" y="0"/>
                    <a:pt x="117" y="57"/>
                    <a:pt x="117" y="130"/>
                  </a:cubicBezTo>
                  <a:cubicBezTo>
                    <a:pt x="97" y="2602"/>
                    <a:pt x="77" y="5040"/>
                    <a:pt x="156" y="7547"/>
                  </a:cubicBezTo>
                  <a:cubicBezTo>
                    <a:pt x="268" y="11059"/>
                    <a:pt x="336" y="14407"/>
                    <a:pt x="277" y="17917"/>
                  </a:cubicBezTo>
                  <a:cubicBezTo>
                    <a:pt x="215" y="21640"/>
                    <a:pt x="150" y="25149"/>
                    <a:pt x="62" y="28883"/>
                  </a:cubicBezTo>
                  <a:cubicBezTo>
                    <a:pt x="0" y="31494"/>
                    <a:pt x="64" y="33962"/>
                    <a:pt x="134" y="36547"/>
                  </a:cubicBezTo>
                  <a:cubicBezTo>
                    <a:pt x="169" y="37822"/>
                    <a:pt x="207" y="39061"/>
                    <a:pt x="268" y="40310"/>
                  </a:cubicBezTo>
                  <a:cubicBezTo>
                    <a:pt x="270" y="40321"/>
                    <a:pt x="273" y="40329"/>
                    <a:pt x="276" y="40329"/>
                  </a:cubicBezTo>
                  <a:cubicBezTo>
                    <a:pt x="277" y="40329"/>
                    <a:pt x="278" y="40329"/>
                    <a:pt x="279" y="40327"/>
                  </a:cubicBezTo>
                  <a:cubicBezTo>
                    <a:pt x="286" y="40312"/>
                    <a:pt x="286" y="40294"/>
                    <a:pt x="286" y="40279"/>
                  </a:cubicBezTo>
                  <a:cubicBezTo>
                    <a:pt x="143" y="36507"/>
                    <a:pt x="66" y="32765"/>
                    <a:pt x="147" y="28905"/>
                  </a:cubicBezTo>
                  <a:cubicBezTo>
                    <a:pt x="226" y="25189"/>
                    <a:pt x="306" y="21719"/>
                    <a:pt x="402" y="17982"/>
                  </a:cubicBezTo>
                  <a:cubicBezTo>
                    <a:pt x="565" y="11870"/>
                    <a:pt x="141" y="6104"/>
                    <a:pt x="182" y="132"/>
                  </a:cubicBezTo>
                  <a:cubicBezTo>
                    <a:pt x="182" y="62"/>
                    <a:pt x="167" y="0"/>
                    <a:pt x="150" y="0"/>
                  </a:cubicBezTo>
                  <a:cubicBezTo>
                    <a:pt x="149" y="0"/>
                    <a:pt x="149" y="0"/>
                    <a:pt x="149" y="0"/>
                  </a:cubicBezTo>
                  <a:close/>
                </a:path>
              </a:pathLst>
            </a:custGeom>
            <a:solidFill>
              <a:srgbClr val="FFF2D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494" name="Google Shape;5494;p32">
            <a:extLst>
              <a:ext uri="{FF2B5EF4-FFF2-40B4-BE49-F238E27FC236}">
                <a16:creationId xmlns:a16="http://schemas.microsoft.com/office/drawing/2014/main" id="{2DF9F50B-6606-81AF-335D-A6D509FFAD0D}"/>
              </a:ext>
            </a:extLst>
          </p:cNvPr>
          <p:cNvSpPr txBox="1">
            <a:spLocks noGrp="1"/>
          </p:cNvSpPr>
          <p:nvPr>
            <p:ph type="body" idx="1"/>
          </p:nvPr>
        </p:nvSpPr>
        <p:spPr>
          <a:xfrm>
            <a:off x="2029172" y="1731016"/>
            <a:ext cx="5085655" cy="1293600"/>
          </a:xfrm>
          <a:prstGeom prst="rect">
            <a:avLst/>
          </a:prstGeom>
        </p:spPr>
        <p:txBody>
          <a:bodyPr spcFirstLastPara="1" wrap="square" lIns="91425" tIns="91425" rIns="91425" bIns="91425" anchor="t" anchorCtr="0">
            <a:noAutofit/>
          </a:bodyPr>
          <a:lstStyle/>
          <a:p>
            <a:pPr marL="114300" indent="0">
              <a:buNone/>
            </a:pPr>
            <a:r>
              <a:rPr lang="en-US" sz="4800" b="1" dirty="0"/>
              <a:t>Thank you</a:t>
            </a:r>
            <a:endParaRPr lang="en-US" sz="4800" dirty="0"/>
          </a:p>
        </p:txBody>
      </p:sp>
      <p:sp>
        <p:nvSpPr>
          <p:cNvPr id="5492" name="Google Shape;5492;p32">
            <a:extLst>
              <a:ext uri="{FF2B5EF4-FFF2-40B4-BE49-F238E27FC236}">
                <a16:creationId xmlns:a16="http://schemas.microsoft.com/office/drawing/2014/main" id="{181DD9ED-52FC-E56A-D5D9-A77DE346FCEC}"/>
              </a:ext>
            </a:extLst>
          </p:cNvPr>
          <p:cNvSpPr/>
          <p:nvPr/>
        </p:nvSpPr>
        <p:spPr>
          <a:xfrm rot="-119521">
            <a:off x="5660204" y="3449080"/>
            <a:ext cx="2114478" cy="510617"/>
          </a:xfrm>
          <a:prstGeom prst="rect">
            <a:avLst/>
          </a:prstGeom>
          <a:solidFill>
            <a:srgbClr val="F24600">
              <a:alpha val="368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91855077"/>
      </p:ext>
    </p:extLst>
  </p:cSld>
  <p:clrMapOvr>
    <a:masterClrMapping/>
  </p:clrMapOvr>
</p:sld>
</file>

<file path=ppt/theme/theme1.xml><?xml version="1.0" encoding="utf-8"?>
<a:theme xmlns:a="http://schemas.openxmlformats.org/drawingml/2006/main" name="Retrokey Branding Guidelines by Slidesgo">
  <a:themeElements>
    <a:clrScheme name="Simple Light">
      <a:dk1>
        <a:srgbClr val="1A1B1E"/>
      </a:dk1>
      <a:lt1>
        <a:srgbClr val="FFFFFF"/>
      </a:lt1>
      <a:dk2>
        <a:srgbClr val="6D2000"/>
      </a:dk2>
      <a:lt2>
        <a:srgbClr val="F5713B"/>
      </a:lt2>
      <a:accent1>
        <a:srgbClr val="F24600"/>
      </a:accent1>
      <a:accent2>
        <a:srgbClr val="FFC23D"/>
      </a:accent2>
      <a:accent3>
        <a:srgbClr val="FFF4B8"/>
      </a:accent3>
      <a:accent4>
        <a:srgbClr val="FFD873"/>
      </a:accent4>
      <a:accent5>
        <a:srgbClr val="FFF2D0"/>
      </a:accent5>
      <a:accent6>
        <a:srgbClr val="7A7B7C"/>
      </a:accent6>
      <a:hlink>
        <a:srgbClr val="1A1B1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1476c2b5-0824-416b-a028-2e128329fb4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16ABA4A405174580C6F33E28EA3D1A" ma:contentTypeVersion="11" ma:contentTypeDescription="Create a new document." ma:contentTypeScope="" ma:versionID="2a629d99e5800302e924215e22b5cf5f">
  <xsd:schema xmlns:xsd="http://www.w3.org/2001/XMLSchema" xmlns:xs="http://www.w3.org/2001/XMLSchema" xmlns:p="http://schemas.microsoft.com/office/2006/metadata/properties" xmlns:ns3="1476c2b5-0824-416b-a028-2e128329fb47" targetNamespace="http://schemas.microsoft.com/office/2006/metadata/properties" ma:root="true" ma:fieldsID="86f77c04a49ac157f4d4d270e6961d4e" ns3:_="">
    <xsd:import namespace="1476c2b5-0824-416b-a028-2e128329fb47"/>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GenerationTime" minOccurs="0"/>
                <xsd:element ref="ns3:MediaServiceEventHashCode" minOccurs="0"/>
                <xsd:element ref="ns3:MediaServiceSystemTags"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6c2b5-0824-416b-a028-2e128329fb47"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ystemTags" ma:index="16" nillable="true" ma:displayName="MediaServiceSystemTags" ma:hidden="true" ma:internalName="MediaServiceSystemTags" ma:readOnly="true">
      <xsd:simpleType>
        <xsd:restriction base="dms:Note"/>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F974A13-B299-4A77-99F2-3C4703EAC521}">
  <ds:schemaRefs>
    <ds:schemaRef ds:uri="http://schemas.microsoft.com/sharepoint/v3/contenttype/forms"/>
  </ds:schemaRefs>
</ds:datastoreItem>
</file>

<file path=customXml/itemProps2.xml><?xml version="1.0" encoding="utf-8"?>
<ds:datastoreItem xmlns:ds="http://schemas.openxmlformats.org/officeDocument/2006/customXml" ds:itemID="{4A072979-C99D-4020-8630-1F7208CA7429}">
  <ds:schemaRefs>
    <ds:schemaRef ds:uri="http://schemas.microsoft.com/office/infopath/2007/PartnerControls"/>
    <ds:schemaRef ds:uri="http://purl.org/dc/dcmitype/"/>
    <ds:schemaRef ds:uri="http://www.w3.org/XML/1998/namespace"/>
    <ds:schemaRef ds:uri="1476c2b5-0824-416b-a028-2e128329fb47"/>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ABAE2708-04F5-48C5-B318-5BD6102FEC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6c2b5-0824-416b-a028-2e128329fb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8570</TotalTime>
  <Words>3836</Words>
  <Application>Microsoft Office PowerPoint</Application>
  <PresentationFormat>On-screen Show (16:9)</PresentationFormat>
  <Paragraphs>286</Paragraphs>
  <Slides>62</Slides>
  <Notes>62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Calibri</vt:lpstr>
      <vt:lpstr>DM Sans</vt:lpstr>
      <vt:lpstr>Big Shoulders Display</vt:lpstr>
      <vt:lpstr>Arial</vt:lpstr>
      <vt:lpstr>Roboto Condensed Light</vt:lpstr>
      <vt:lpstr>Retrokey Branding Guidelines by Slidesgo</vt:lpstr>
      <vt:lpstr>Fifty Years Later, Are the Songs Still in the Key of Life?</vt:lpstr>
      <vt:lpstr>PowerPoint Presentation</vt:lpstr>
      <vt:lpstr>PowerPoint Presentation</vt:lpstr>
      <vt:lpstr> Initial Research Questions</vt:lpstr>
      <vt:lpstr>METHODOLGY</vt:lpstr>
      <vt:lpstr>METHODOLGY continued</vt:lpstr>
      <vt:lpstr>PowerPoint Presentation</vt:lpstr>
      <vt:lpstr>PowerPoint Presentation</vt:lpstr>
      <vt:lpstr>PowerPoint Presentation</vt:lpstr>
      <vt:lpstr>PowerPoint Presentation</vt:lpstr>
      <vt:lpstr>PowerPoint Presentation</vt:lpstr>
      <vt:lpstr>PowerPoint Presentation</vt:lpstr>
      <vt:lpstr>Research Question #4</vt:lpstr>
      <vt:lpstr>PowerPoint Presentation</vt:lpstr>
      <vt:lpstr>Student Researchers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Closing Reflection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Lee, Anne E.</dc:creator>
  <cp:lastModifiedBy>Lee, Richard A.</cp:lastModifiedBy>
  <cp:revision>14</cp:revision>
  <cp:lastPrinted>2026-09-04T16:23:24Z</cp:lastPrinted>
  <dcterms:modified xsi:type="dcterms:W3CDTF">2026-09-27T05:24:28Z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0x0101003B16ABA4A405174580C6F33E28EA3D1A</vt:lpwstr>
  </property>
</Properties>
</file>